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9"/>
  </p:notesMasterIdLst>
  <p:handoutMasterIdLst>
    <p:handoutMasterId r:id="rId10"/>
  </p:handoutMasterIdLst>
  <p:sldIdLst>
    <p:sldId id="2076138244" r:id="rId5"/>
    <p:sldId id="2076138245" r:id="rId6"/>
    <p:sldId id="2076138243" r:id="rId7"/>
    <p:sldId id="2076138246" r:id="rId8"/>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Forecast to plan end-to-end graphics" id="{5D9BAE09-2AD9-47BB-97F3-15C4BA39D503}">
          <p14:sldIdLst>
            <p14:sldId id="2076138244"/>
            <p14:sldId id="2076138245"/>
          </p14:sldIdLst>
        </p14:section>
        <p14:section name="Esablish stocking and replenishment policies" id="{786775F1-090C-4472-8356-4B44EA45211A}">
          <p14:sldIdLst>
            <p14:sldId id="2076138243"/>
          </p14:sldIdLst>
        </p14:section>
        <p14:section name="Plan supply and replenishment" id="{CFD6DB31-FD4D-4019-A62C-F6E4FAB66718}">
          <p14:sldIdLst>
            <p14:sldId id="20761382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E03DA5-A36A-4018-8477-10F7D7C1AE9C}" v="4" dt="2023-08-10T22:55:13.5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51006" autoAdjust="0"/>
  </p:normalViewPr>
  <p:slideViewPr>
    <p:cSldViewPr snapToGrid="0">
      <p:cViewPr varScale="1">
        <p:scale>
          <a:sx n="29" d="100"/>
          <a:sy n="29" d="100"/>
        </p:scale>
        <p:origin x="2174" y="10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73E03DA5-A36A-4018-8477-10F7D7C1AE9C}"/>
    <pc:docChg chg="addSld delSld modSld addSection modSection">
      <pc:chgData name="Rachel Profitt" userId="33e63d03-b0ce-4cee-8a7f-3417702ed3c2" providerId="ADAL" clId="{73E03DA5-A36A-4018-8477-10F7D7C1AE9C}" dt="2023-08-10T22:55:24.087" v="5" actId="17846"/>
      <pc:docMkLst>
        <pc:docMk/>
      </pc:docMkLst>
      <pc:sldChg chg="add">
        <pc:chgData name="Rachel Profitt" userId="33e63d03-b0ce-4cee-8a7f-3417702ed3c2" providerId="ADAL" clId="{73E03DA5-A36A-4018-8477-10F7D7C1AE9C}" dt="2023-08-10T22:55:13.508" v="3"/>
        <pc:sldMkLst>
          <pc:docMk/>
          <pc:sldMk cId="1066371405" sldId="2076138246"/>
        </pc:sldMkLst>
      </pc:sldChg>
      <pc:sldChg chg="add del">
        <pc:chgData name="Rachel Profitt" userId="33e63d03-b0ce-4cee-8a7f-3417702ed3c2" providerId="ADAL" clId="{73E03DA5-A36A-4018-8477-10F7D7C1AE9C}" dt="2023-08-10T22:54:07.600" v="2" actId="47"/>
        <pc:sldMkLst>
          <pc:docMk/>
          <pc:sldMk cId="3122549031" sldId="2076138247"/>
        </pc:sldMkLst>
      </pc:sldChg>
    </pc:docChg>
  </pc:docChgLst>
  <pc:docChgLst>
    <pc:chgData name="Anne Krupke" userId="3e21586d-183f-4a88-9690-df4875223c52" providerId="ADAL" clId="{F18409ED-1565-4747-99E1-2ED7DE0A07EE}"/>
    <pc:docChg chg="undo custSel modSld">
      <pc:chgData name="Anne Krupke" userId="3e21586d-183f-4a88-9690-df4875223c52" providerId="ADAL" clId="{F18409ED-1565-4747-99E1-2ED7DE0A07EE}" dt="2023-04-28T14:39:56.985" v="433" actId="20577"/>
      <pc:docMkLst>
        <pc:docMk/>
      </pc:docMkLst>
      <pc:sldChg chg="modSp mod">
        <pc:chgData name="Anne Krupke" userId="3e21586d-183f-4a88-9690-df4875223c52" providerId="ADAL" clId="{F18409ED-1565-4747-99E1-2ED7DE0A07EE}" dt="2023-04-28T14:39:56.985" v="433" actId="20577"/>
        <pc:sldMkLst>
          <pc:docMk/>
          <pc:sldMk cId="1461724430" sldId="2076138241"/>
        </pc:sldMkLst>
        <pc:spChg chg="mod">
          <ac:chgData name="Anne Krupke" userId="3e21586d-183f-4a88-9690-df4875223c52" providerId="ADAL" clId="{F18409ED-1565-4747-99E1-2ED7DE0A07EE}" dt="2023-04-28T14:39:56.985" v="433" actId="20577"/>
          <ac:spMkLst>
            <pc:docMk/>
            <pc:sldMk cId="1461724430" sldId="2076138241"/>
            <ac:spMk id="83" creationId="{BFA099C3-1139-7E7E-AB86-A827F66EB71A}"/>
          </ac:spMkLst>
        </pc:spChg>
      </pc:sldChg>
      <pc:sldChg chg="addSp delSp modSp mod">
        <pc:chgData name="Anne Krupke" userId="3e21586d-183f-4a88-9690-df4875223c52" providerId="ADAL" clId="{F18409ED-1565-4747-99E1-2ED7DE0A07EE}" dt="2023-04-28T14:39:45.796" v="401" actId="20577"/>
        <pc:sldMkLst>
          <pc:docMk/>
          <pc:sldMk cId="1797999038" sldId="2076138243"/>
        </pc:sldMkLst>
        <pc:spChg chg="mod">
          <ac:chgData name="Anne Krupke" userId="3e21586d-183f-4a88-9690-df4875223c52" providerId="ADAL" clId="{F18409ED-1565-4747-99E1-2ED7DE0A07EE}" dt="2023-04-19T16:49:18.350" v="341" actId="552"/>
          <ac:spMkLst>
            <pc:docMk/>
            <pc:sldMk cId="1797999038" sldId="2076138243"/>
            <ac:spMk id="3" creationId="{71076BB6-3C5A-D162-A448-CC61B74ABE9C}"/>
          </ac:spMkLst>
        </pc:spChg>
        <pc:spChg chg="mod">
          <ac:chgData name="Anne Krupke" userId="3e21586d-183f-4a88-9690-df4875223c52" providerId="ADAL" clId="{F18409ED-1565-4747-99E1-2ED7DE0A07EE}" dt="2023-04-19T16:53:33.530" v="374" actId="553"/>
          <ac:spMkLst>
            <pc:docMk/>
            <pc:sldMk cId="1797999038" sldId="2076138243"/>
            <ac:spMk id="4" creationId="{D4719910-A580-3183-406B-40B8E0982341}"/>
          </ac:spMkLst>
        </pc:spChg>
        <pc:spChg chg="mod">
          <ac:chgData name="Anne Krupke" userId="3e21586d-183f-4a88-9690-df4875223c52" providerId="ADAL" clId="{F18409ED-1565-4747-99E1-2ED7DE0A07EE}" dt="2023-04-19T16:53:33.530" v="374" actId="553"/>
          <ac:spMkLst>
            <pc:docMk/>
            <pc:sldMk cId="1797999038" sldId="2076138243"/>
            <ac:spMk id="6" creationId="{C9F0D7DA-D967-6CFC-6A27-E62DED0E7C5C}"/>
          </ac:spMkLst>
        </pc:spChg>
        <pc:spChg chg="mod">
          <ac:chgData name="Anne Krupke" userId="3e21586d-183f-4a88-9690-df4875223c52" providerId="ADAL" clId="{F18409ED-1565-4747-99E1-2ED7DE0A07EE}" dt="2023-04-19T16:53:38.600" v="375" actId="552"/>
          <ac:spMkLst>
            <pc:docMk/>
            <pc:sldMk cId="1797999038" sldId="2076138243"/>
            <ac:spMk id="8" creationId="{8E955391-05F2-CC81-E195-13D8914C79D3}"/>
          </ac:spMkLst>
        </pc:spChg>
        <pc:spChg chg="mod">
          <ac:chgData name="Anne Krupke" userId="3e21586d-183f-4a88-9690-df4875223c52" providerId="ADAL" clId="{F18409ED-1565-4747-99E1-2ED7DE0A07EE}" dt="2023-04-19T16:53:33.530" v="374" actId="553"/>
          <ac:spMkLst>
            <pc:docMk/>
            <pc:sldMk cId="1797999038" sldId="2076138243"/>
            <ac:spMk id="9" creationId="{2F1EA158-06CE-49B9-7983-0EF5410FB5FB}"/>
          </ac:spMkLst>
        </pc:spChg>
        <pc:spChg chg="mod">
          <ac:chgData name="Anne Krupke" userId="3e21586d-183f-4a88-9690-df4875223c52" providerId="ADAL" clId="{F18409ED-1565-4747-99E1-2ED7DE0A07EE}" dt="2023-04-19T16:53:20.555" v="373" actId="14100"/>
          <ac:spMkLst>
            <pc:docMk/>
            <pc:sldMk cId="1797999038" sldId="2076138243"/>
            <ac:spMk id="12" creationId="{733EF8ED-F4C6-8A22-739C-16673199C428}"/>
          </ac:spMkLst>
        </pc:spChg>
        <pc:spChg chg="mod">
          <ac:chgData name="Anne Krupke" userId="3e21586d-183f-4a88-9690-df4875223c52" providerId="ADAL" clId="{F18409ED-1565-4747-99E1-2ED7DE0A07EE}" dt="2023-04-19T16:44:19.715" v="247" actId="1076"/>
          <ac:spMkLst>
            <pc:docMk/>
            <pc:sldMk cId="1797999038" sldId="2076138243"/>
            <ac:spMk id="14" creationId="{CD01E738-6656-CA86-5D6A-21E6FE2532F4}"/>
          </ac:spMkLst>
        </pc:spChg>
        <pc:spChg chg="mod">
          <ac:chgData name="Anne Krupke" userId="3e21586d-183f-4a88-9690-df4875223c52" providerId="ADAL" clId="{F18409ED-1565-4747-99E1-2ED7DE0A07EE}" dt="2023-04-19T16:49:18.350" v="341" actId="552"/>
          <ac:spMkLst>
            <pc:docMk/>
            <pc:sldMk cId="1797999038" sldId="2076138243"/>
            <ac:spMk id="15" creationId="{F88188FD-4D35-24FD-EDC0-FA36FF53DDF7}"/>
          </ac:spMkLst>
        </pc:spChg>
        <pc:spChg chg="add mod">
          <ac:chgData name="Anne Krupke" userId="3e21586d-183f-4a88-9690-df4875223c52" providerId="ADAL" clId="{F18409ED-1565-4747-99E1-2ED7DE0A07EE}" dt="2023-04-19T16:54:01.171" v="379" actId="554"/>
          <ac:spMkLst>
            <pc:docMk/>
            <pc:sldMk cId="1797999038" sldId="2076138243"/>
            <ac:spMk id="17" creationId="{6117AD9E-B506-347C-05CF-F2D98CFF5000}"/>
          </ac:spMkLst>
        </pc:spChg>
        <pc:spChg chg="add del mod">
          <ac:chgData name="Anne Krupke" userId="3e21586d-183f-4a88-9690-df4875223c52" providerId="ADAL" clId="{F18409ED-1565-4747-99E1-2ED7DE0A07EE}" dt="2023-04-19T16:38:16.918" v="140" actId="478"/>
          <ac:spMkLst>
            <pc:docMk/>
            <pc:sldMk cId="1797999038" sldId="2076138243"/>
            <ac:spMk id="28" creationId="{AD35BFC3-879A-31FE-4728-1D47E66630D2}"/>
          </ac:spMkLst>
        </pc:spChg>
        <pc:spChg chg="add mod">
          <ac:chgData name="Anne Krupke" userId="3e21586d-183f-4a88-9690-df4875223c52" providerId="ADAL" clId="{F18409ED-1565-4747-99E1-2ED7DE0A07EE}" dt="2023-04-19T16:54:01.171" v="379" actId="554"/>
          <ac:spMkLst>
            <pc:docMk/>
            <pc:sldMk cId="1797999038" sldId="2076138243"/>
            <ac:spMk id="36" creationId="{1B0BB8E9-C74F-48D5-46B6-C0704022E4BF}"/>
          </ac:spMkLst>
        </pc:spChg>
        <pc:spChg chg="mod">
          <ac:chgData name="Anne Krupke" userId="3e21586d-183f-4a88-9690-df4875223c52" providerId="ADAL" clId="{F18409ED-1565-4747-99E1-2ED7DE0A07EE}" dt="2023-04-19T16:51:00.004" v="359" actId="554"/>
          <ac:spMkLst>
            <pc:docMk/>
            <pc:sldMk cId="1797999038" sldId="2076138243"/>
            <ac:spMk id="86" creationId="{FB284989-0736-2F28-6CEE-3E1117B403FF}"/>
          </ac:spMkLst>
        </pc:spChg>
        <pc:spChg chg="mod">
          <ac:chgData name="Anne Krupke" userId="3e21586d-183f-4a88-9690-df4875223c52" providerId="ADAL" clId="{F18409ED-1565-4747-99E1-2ED7DE0A07EE}" dt="2023-04-28T14:39:45.796" v="401" actId="20577"/>
          <ac:spMkLst>
            <pc:docMk/>
            <pc:sldMk cId="1797999038" sldId="2076138243"/>
            <ac:spMk id="96" creationId="{933830CD-C7EB-1769-C701-9E0568A12288}"/>
          </ac:spMkLst>
        </pc:spChg>
        <pc:spChg chg="mod">
          <ac:chgData name="Anne Krupke" userId="3e21586d-183f-4a88-9690-df4875223c52" providerId="ADAL" clId="{F18409ED-1565-4747-99E1-2ED7DE0A07EE}" dt="2023-04-19T16:49:18.350" v="341" actId="552"/>
          <ac:spMkLst>
            <pc:docMk/>
            <pc:sldMk cId="1797999038" sldId="2076138243"/>
            <ac:spMk id="97" creationId="{2FA87F6F-AB28-A1F1-33E7-B4E51812ED87}"/>
          </ac:spMkLst>
        </pc:spChg>
        <pc:spChg chg="mod">
          <ac:chgData name="Anne Krupke" userId="3e21586d-183f-4a88-9690-df4875223c52" providerId="ADAL" clId="{F18409ED-1565-4747-99E1-2ED7DE0A07EE}" dt="2023-04-19T16:54:01.171" v="379" actId="554"/>
          <ac:spMkLst>
            <pc:docMk/>
            <pc:sldMk cId="1797999038" sldId="2076138243"/>
            <ac:spMk id="98" creationId="{92803DB4-0AFA-48E9-DB3D-F1A7EBDCB888}"/>
          </ac:spMkLst>
        </pc:spChg>
        <pc:spChg chg="mod">
          <ac:chgData name="Anne Krupke" userId="3e21586d-183f-4a88-9690-df4875223c52" providerId="ADAL" clId="{F18409ED-1565-4747-99E1-2ED7DE0A07EE}" dt="2023-04-19T16:54:01.171" v="379" actId="554"/>
          <ac:spMkLst>
            <pc:docMk/>
            <pc:sldMk cId="1797999038" sldId="2076138243"/>
            <ac:spMk id="99" creationId="{943185E0-7A88-C443-B781-B91F19277AFD}"/>
          </ac:spMkLst>
        </pc:spChg>
        <pc:spChg chg="mod">
          <ac:chgData name="Anne Krupke" userId="3e21586d-183f-4a88-9690-df4875223c52" providerId="ADAL" clId="{F18409ED-1565-4747-99E1-2ED7DE0A07EE}" dt="2023-04-19T16:52:22.687" v="366" actId="1076"/>
          <ac:spMkLst>
            <pc:docMk/>
            <pc:sldMk cId="1797999038" sldId="2076138243"/>
            <ac:spMk id="103" creationId="{F9C27996-6479-D252-639B-594F2BB9FF31}"/>
          </ac:spMkLst>
        </pc:spChg>
        <pc:cxnChg chg="mod">
          <ac:chgData name="Anne Krupke" userId="3e21586d-183f-4a88-9690-df4875223c52" providerId="ADAL" clId="{F18409ED-1565-4747-99E1-2ED7DE0A07EE}" dt="2023-04-19T16:55:03.694" v="383" actId="1582"/>
          <ac:cxnSpMkLst>
            <pc:docMk/>
            <pc:sldMk cId="1797999038" sldId="2076138243"/>
            <ac:cxnSpMk id="5" creationId="{1FDCD794-5302-36D6-251D-FB5C2883547E}"/>
          </ac:cxnSpMkLst>
        </pc:cxnChg>
        <pc:cxnChg chg="mod">
          <ac:chgData name="Anne Krupke" userId="3e21586d-183f-4a88-9690-df4875223c52" providerId="ADAL" clId="{F18409ED-1565-4747-99E1-2ED7DE0A07EE}" dt="2023-04-19T16:55:03.694" v="383" actId="1582"/>
          <ac:cxnSpMkLst>
            <pc:docMk/>
            <pc:sldMk cId="1797999038" sldId="2076138243"/>
            <ac:cxnSpMk id="7" creationId="{DCB19A27-F385-CBB2-50DD-26267A5D8F7A}"/>
          </ac:cxnSpMkLst>
        </pc:cxnChg>
        <pc:cxnChg chg="add del mod">
          <ac:chgData name="Anne Krupke" userId="3e21586d-183f-4a88-9690-df4875223c52" providerId="ADAL" clId="{F18409ED-1565-4747-99E1-2ED7DE0A07EE}" dt="2023-04-19T16:47:08.895" v="321" actId="478"/>
          <ac:cxnSpMkLst>
            <pc:docMk/>
            <pc:sldMk cId="1797999038" sldId="2076138243"/>
            <ac:cxnSpMk id="39" creationId="{7E595398-E521-BEE1-61D9-8C1618E92D55}"/>
          </ac:cxnSpMkLst>
        </pc:cxnChg>
        <pc:cxnChg chg="add mod">
          <ac:chgData name="Anne Krupke" userId="3e21586d-183f-4a88-9690-df4875223c52" providerId="ADAL" clId="{F18409ED-1565-4747-99E1-2ED7DE0A07EE}" dt="2023-04-19T16:55:03.694" v="383" actId="1582"/>
          <ac:cxnSpMkLst>
            <pc:docMk/>
            <pc:sldMk cId="1797999038" sldId="2076138243"/>
            <ac:cxnSpMk id="41" creationId="{C2C1ACC8-D149-FFC6-E6C3-9B49C43DC973}"/>
          </ac:cxnSpMkLst>
        </pc:cxnChg>
        <pc:cxnChg chg="add mod">
          <ac:chgData name="Anne Krupke" userId="3e21586d-183f-4a88-9690-df4875223c52" providerId="ADAL" clId="{F18409ED-1565-4747-99E1-2ED7DE0A07EE}" dt="2023-04-19T16:55:03.694" v="383" actId="1582"/>
          <ac:cxnSpMkLst>
            <pc:docMk/>
            <pc:sldMk cId="1797999038" sldId="2076138243"/>
            <ac:cxnSpMk id="44" creationId="{918307DE-6EF9-BEC1-E79A-5D8F0BC24F5C}"/>
          </ac:cxnSpMkLst>
        </pc:cxnChg>
        <pc:cxnChg chg="add del mod">
          <ac:chgData name="Anne Krupke" userId="3e21586d-183f-4a88-9690-df4875223c52" providerId="ADAL" clId="{F18409ED-1565-4747-99E1-2ED7DE0A07EE}" dt="2023-04-19T16:49:25.754" v="342" actId="478"/>
          <ac:cxnSpMkLst>
            <pc:docMk/>
            <pc:sldMk cId="1797999038" sldId="2076138243"/>
            <ac:cxnSpMk id="83" creationId="{3B2306CE-EA55-38FF-024E-E4A98BDB20DA}"/>
          </ac:cxnSpMkLst>
        </pc:cxnChg>
        <pc:cxnChg chg="mod">
          <ac:chgData name="Anne Krupke" userId="3e21586d-183f-4a88-9690-df4875223c52" providerId="ADAL" clId="{F18409ED-1565-4747-99E1-2ED7DE0A07EE}" dt="2023-04-19T16:53:33.530" v="374" actId="553"/>
          <ac:cxnSpMkLst>
            <pc:docMk/>
            <pc:sldMk cId="1797999038" sldId="2076138243"/>
            <ac:cxnSpMk id="107" creationId="{E8D736EC-C193-0C5A-AAEA-934FE7591081}"/>
          </ac:cxnSpMkLst>
        </pc:cxnChg>
        <pc:cxnChg chg="mod">
          <ac:chgData name="Anne Krupke" userId="3e21586d-183f-4a88-9690-df4875223c52" providerId="ADAL" clId="{F18409ED-1565-4747-99E1-2ED7DE0A07EE}" dt="2023-04-19T16:55:03.694" v="383" actId="1582"/>
          <ac:cxnSpMkLst>
            <pc:docMk/>
            <pc:sldMk cId="1797999038" sldId="2076138243"/>
            <ac:cxnSpMk id="109" creationId="{B3681019-2410-6307-FEE7-E30068D3ADC1}"/>
          </ac:cxnSpMkLst>
        </pc:cxnChg>
        <pc:cxnChg chg="mod">
          <ac:chgData name="Anne Krupke" userId="3e21586d-183f-4a88-9690-df4875223c52" providerId="ADAL" clId="{F18409ED-1565-4747-99E1-2ED7DE0A07EE}" dt="2023-04-19T16:55:03.694" v="383" actId="1582"/>
          <ac:cxnSpMkLst>
            <pc:docMk/>
            <pc:sldMk cId="1797999038" sldId="2076138243"/>
            <ac:cxnSpMk id="112" creationId="{C498CCA6-99BE-27F5-71B9-735DD54F7037}"/>
          </ac:cxnSpMkLst>
        </pc:cxnChg>
        <pc:cxnChg chg="mod">
          <ac:chgData name="Anne Krupke" userId="3e21586d-183f-4a88-9690-df4875223c52" providerId="ADAL" clId="{F18409ED-1565-4747-99E1-2ED7DE0A07EE}" dt="2023-04-19T16:55:03.694" v="383" actId="1582"/>
          <ac:cxnSpMkLst>
            <pc:docMk/>
            <pc:sldMk cId="1797999038" sldId="2076138243"/>
            <ac:cxnSpMk id="116" creationId="{F64EAC6D-B976-98BC-94A9-3F3FBD8F4DB9}"/>
          </ac:cxnSpMkLst>
        </pc:cxnChg>
        <pc:cxnChg chg="del mod">
          <ac:chgData name="Anne Krupke" userId="3e21586d-183f-4a88-9690-df4875223c52" providerId="ADAL" clId="{F18409ED-1565-4747-99E1-2ED7DE0A07EE}" dt="2023-04-19T16:47:01.560" v="319" actId="478"/>
          <ac:cxnSpMkLst>
            <pc:docMk/>
            <pc:sldMk cId="1797999038" sldId="2076138243"/>
            <ac:cxnSpMk id="133" creationId="{2868DAF5-B97D-38DA-C7EE-A63F5CD86526}"/>
          </ac:cxnSpMkLst>
        </pc:cxnChg>
        <pc:cxnChg chg="mod">
          <ac:chgData name="Anne Krupke" userId="3e21586d-183f-4a88-9690-df4875223c52" providerId="ADAL" clId="{F18409ED-1565-4747-99E1-2ED7DE0A07EE}" dt="2023-04-19T16:55:03.694" v="383" actId="1582"/>
          <ac:cxnSpMkLst>
            <pc:docMk/>
            <pc:sldMk cId="1797999038" sldId="2076138243"/>
            <ac:cxnSpMk id="136" creationId="{B7C203A8-23BD-261E-1401-353DA71F269D}"/>
          </ac:cxnSpMkLst>
        </pc:cxnChg>
        <pc:cxnChg chg="del mod">
          <ac:chgData name="Anne Krupke" userId="3e21586d-183f-4a88-9690-df4875223c52" providerId="ADAL" clId="{F18409ED-1565-4747-99E1-2ED7DE0A07EE}" dt="2023-04-19T16:46:39.455" v="313" actId="478"/>
          <ac:cxnSpMkLst>
            <pc:docMk/>
            <pc:sldMk cId="1797999038" sldId="2076138243"/>
            <ac:cxnSpMk id="140" creationId="{11587CE9-C80C-37BB-642A-6FCB00D1C317}"/>
          </ac:cxnSpMkLst>
        </pc:cxnChg>
        <pc:cxnChg chg="add del mod">
          <ac:chgData name="Anne Krupke" userId="3e21586d-183f-4a88-9690-df4875223c52" providerId="ADAL" clId="{F18409ED-1565-4747-99E1-2ED7DE0A07EE}" dt="2023-04-19T16:48:35.807" v="335" actId="478"/>
          <ac:cxnSpMkLst>
            <pc:docMk/>
            <pc:sldMk cId="1797999038" sldId="2076138243"/>
            <ac:cxnSpMk id="142" creationId="{F7B4A2DA-C903-BB39-1C1F-FCBD032A68FE}"/>
          </ac:cxnSpMkLst>
        </pc:cxnChg>
        <pc:cxnChg chg="mod">
          <ac:chgData name="Anne Krupke" userId="3e21586d-183f-4a88-9690-df4875223c52" providerId="ADAL" clId="{F18409ED-1565-4747-99E1-2ED7DE0A07EE}" dt="2023-04-19T16:55:03.694" v="383" actId="1582"/>
          <ac:cxnSpMkLst>
            <pc:docMk/>
            <pc:sldMk cId="1797999038" sldId="2076138243"/>
            <ac:cxnSpMk id="144" creationId="{6AF07446-C524-0C6C-A3A6-019B137230B9}"/>
          </ac:cxnSpMkLst>
        </pc:cxnChg>
        <pc:cxnChg chg="add del mod">
          <ac:chgData name="Anne Krupke" userId="3e21586d-183f-4a88-9690-df4875223c52" providerId="ADAL" clId="{F18409ED-1565-4747-99E1-2ED7DE0A07EE}" dt="2023-04-19T16:47:59.627" v="328" actId="478"/>
          <ac:cxnSpMkLst>
            <pc:docMk/>
            <pc:sldMk cId="1797999038" sldId="2076138243"/>
            <ac:cxnSpMk id="145" creationId="{8B760265-571B-4FFC-F305-0FB98449FBAA}"/>
          </ac:cxnSpMkLst>
        </pc:cxnChg>
        <pc:cxnChg chg="del">
          <ac:chgData name="Anne Krupke" userId="3e21586d-183f-4a88-9690-df4875223c52" providerId="ADAL" clId="{F18409ED-1565-4747-99E1-2ED7DE0A07EE}" dt="2023-04-19T16:31:20.331" v="3" actId="478"/>
          <ac:cxnSpMkLst>
            <pc:docMk/>
            <pc:sldMk cId="1797999038" sldId="2076138243"/>
            <ac:cxnSpMk id="151" creationId="{D1D6538B-53FB-19BB-9D8B-4548933E7834}"/>
          </ac:cxnSpMkLst>
        </pc:cxnChg>
        <pc:cxnChg chg="del">
          <ac:chgData name="Anne Krupke" userId="3e21586d-183f-4a88-9690-df4875223c52" providerId="ADAL" clId="{F18409ED-1565-4747-99E1-2ED7DE0A07EE}" dt="2023-04-19T16:31:21.585" v="4" actId="478"/>
          <ac:cxnSpMkLst>
            <pc:docMk/>
            <pc:sldMk cId="1797999038" sldId="2076138243"/>
            <ac:cxnSpMk id="154" creationId="{DBCC50F9-5F27-FA2A-CCF2-76A759D40224}"/>
          </ac:cxnSpMkLst>
        </pc:cxnChg>
        <pc:cxnChg chg="del">
          <ac:chgData name="Anne Krupke" userId="3e21586d-183f-4a88-9690-df4875223c52" providerId="ADAL" clId="{F18409ED-1565-4747-99E1-2ED7DE0A07EE}" dt="2023-04-19T16:31:22.873" v="5" actId="478"/>
          <ac:cxnSpMkLst>
            <pc:docMk/>
            <pc:sldMk cId="1797999038" sldId="2076138243"/>
            <ac:cxnSpMk id="157" creationId="{3424A798-B3F0-E95A-5AB5-2EEF34521948}"/>
          </ac:cxnSpMkLst>
        </pc:cxnChg>
        <pc:cxnChg chg="del mod">
          <ac:chgData name="Anne Krupke" userId="3e21586d-183f-4a88-9690-df4875223c52" providerId="ADAL" clId="{F18409ED-1565-4747-99E1-2ED7DE0A07EE}" dt="2023-04-19T16:43:08.945" v="203" actId="478"/>
          <ac:cxnSpMkLst>
            <pc:docMk/>
            <pc:sldMk cId="1797999038" sldId="2076138243"/>
            <ac:cxnSpMk id="166" creationId="{D5AAD7C6-E011-5110-271B-8F413C9E8636}"/>
          </ac:cxnSpMkLst>
        </pc:cxnChg>
        <pc:cxnChg chg="del mod">
          <ac:chgData name="Anne Krupke" userId="3e21586d-183f-4a88-9690-df4875223c52" providerId="ADAL" clId="{F18409ED-1565-4747-99E1-2ED7DE0A07EE}" dt="2023-04-19T16:37:58.497" v="136" actId="478"/>
          <ac:cxnSpMkLst>
            <pc:docMk/>
            <pc:sldMk cId="1797999038" sldId="2076138243"/>
            <ac:cxnSpMk id="169" creationId="{55367C5C-4816-3DD7-D425-AA72E2E1572A}"/>
          </ac:cxnSpMkLst>
        </pc:cxnChg>
        <pc:cxnChg chg="del mod">
          <ac:chgData name="Anne Krupke" userId="3e21586d-183f-4a88-9690-df4875223c52" providerId="ADAL" clId="{F18409ED-1565-4747-99E1-2ED7DE0A07EE}" dt="2023-04-19T16:39:59.512" v="148" actId="478"/>
          <ac:cxnSpMkLst>
            <pc:docMk/>
            <pc:sldMk cId="1797999038" sldId="2076138243"/>
            <ac:cxnSpMk id="175" creationId="{BCAF2AD1-264A-AA6D-EF87-0DDA73BADBDC}"/>
          </ac:cxnSpMkLst>
        </pc:cxnChg>
        <pc:cxnChg chg="del mod">
          <ac:chgData name="Anne Krupke" userId="3e21586d-183f-4a88-9690-df4875223c52" providerId="ADAL" clId="{F18409ED-1565-4747-99E1-2ED7DE0A07EE}" dt="2023-04-19T16:41:31.357" v="188" actId="478"/>
          <ac:cxnSpMkLst>
            <pc:docMk/>
            <pc:sldMk cId="1797999038" sldId="2076138243"/>
            <ac:cxnSpMk id="176" creationId="{F66B0D3A-1044-27DD-7156-93EB51B9B712}"/>
          </ac:cxnSpMkLst>
        </pc:cxnChg>
        <pc:cxnChg chg="mod">
          <ac:chgData name="Anne Krupke" userId="3e21586d-183f-4a88-9690-df4875223c52" providerId="ADAL" clId="{F18409ED-1565-4747-99E1-2ED7DE0A07EE}" dt="2023-04-19T16:55:03.694" v="383" actId="1582"/>
          <ac:cxnSpMkLst>
            <pc:docMk/>
            <pc:sldMk cId="1797999038" sldId="2076138243"/>
            <ac:cxnSpMk id="183" creationId="{E3D7E647-9C44-0B39-649B-1ACA3B86639B}"/>
          </ac:cxnSpMkLst>
        </pc:cxnChg>
        <pc:cxnChg chg="add mod">
          <ac:chgData name="Anne Krupke" userId="3e21586d-183f-4a88-9690-df4875223c52" providerId="ADAL" clId="{F18409ED-1565-4747-99E1-2ED7DE0A07EE}" dt="2023-04-19T16:55:03.694" v="383" actId="1582"/>
          <ac:cxnSpMkLst>
            <pc:docMk/>
            <pc:sldMk cId="1797999038" sldId="2076138243"/>
            <ac:cxnSpMk id="185" creationId="{1EB215A3-1A49-B071-25D2-AE4CD63446A4}"/>
          </ac:cxnSpMkLst>
        </pc:cxnChg>
        <pc:cxnChg chg="mod">
          <ac:chgData name="Anne Krupke" userId="3e21586d-183f-4a88-9690-df4875223c52" providerId="ADAL" clId="{F18409ED-1565-4747-99E1-2ED7DE0A07EE}" dt="2023-04-19T16:55:03.694" v="383" actId="1582"/>
          <ac:cxnSpMkLst>
            <pc:docMk/>
            <pc:sldMk cId="1797999038" sldId="2076138243"/>
            <ac:cxnSpMk id="187" creationId="{52BBCA5B-2E6C-3DEF-95A8-178189F2D8B2}"/>
          </ac:cxnSpMkLst>
        </pc:cxnChg>
        <pc:cxnChg chg="add mod">
          <ac:chgData name="Anne Krupke" userId="3e21586d-183f-4a88-9690-df4875223c52" providerId="ADAL" clId="{F18409ED-1565-4747-99E1-2ED7DE0A07EE}" dt="2023-04-19T16:55:03.694" v="383" actId="1582"/>
          <ac:cxnSpMkLst>
            <pc:docMk/>
            <pc:sldMk cId="1797999038" sldId="2076138243"/>
            <ac:cxnSpMk id="203" creationId="{AEE6B74D-0CCF-A53B-2BA8-EAC3B05A4DC8}"/>
          </ac:cxnSpMkLst>
        </pc:cxnChg>
        <pc:cxnChg chg="add mod">
          <ac:chgData name="Anne Krupke" userId="3e21586d-183f-4a88-9690-df4875223c52" providerId="ADAL" clId="{F18409ED-1565-4747-99E1-2ED7DE0A07EE}" dt="2023-04-19T16:55:03.694" v="383" actId="1582"/>
          <ac:cxnSpMkLst>
            <pc:docMk/>
            <pc:sldMk cId="1797999038" sldId="2076138243"/>
            <ac:cxnSpMk id="205" creationId="{27CEC4E1-A928-2E4C-9E4E-88AD0BC4B69E}"/>
          </ac:cxnSpMkLst>
        </pc:cxnChg>
        <pc:cxnChg chg="add mod">
          <ac:chgData name="Anne Krupke" userId="3e21586d-183f-4a88-9690-df4875223c52" providerId="ADAL" clId="{F18409ED-1565-4747-99E1-2ED7DE0A07EE}" dt="2023-04-19T16:55:03.694" v="383" actId="1582"/>
          <ac:cxnSpMkLst>
            <pc:docMk/>
            <pc:sldMk cId="1797999038" sldId="2076138243"/>
            <ac:cxnSpMk id="207" creationId="{3EC94256-752C-6435-14C5-D851FCA6A36D}"/>
          </ac:cxnSpMkLst>
        </pc:cxnChg>
        <pc:cxnChg chg="add mod">
          <ac:chgData name="Anne Krupke" userId="3e21586d-183f-4a88-9690-df4875223c52" providerId="ADAL" clId="{F18409ED-1565-4747-99E1-2ED7DE0A07EE}" dt="2023-04-19T16:55:03.694" v="383" actId="1582"/>
          <ac:cxnSpMkLst>
            <pc:docMk/>
            <pc:sldMk cId="1797999038" sldId="2076138243"/>
            <ac:cxnSpMk id="209" creationId="{129DD616-4BBB-B2FB-A371-1E93B848484E}"/>
          </ac:cxnSpMkLst>
        </pc:cxnChg>
        <pc:cxnChg chg="add mod">
          <ac:chgData name="Anne Krupke" userId="3e21586d-183f-4a88-9690-df4875223c52" providerId="ADAL" clId="{F18409ED-1565-4747-99E1-2ED7DE0A07EE}" dt="2023-04-19T16:55:03.694" v="383" actId="1582"/>
          <ac:cxnSpMkLst>
            <pc:docMk/>
            <pc:sldMk cId="1797999038" sldId="2076138243"/>
            <ac:cxnSpMk id="211" creationId="{FF1C4EF1-FAD2-A986-D602-D51030D6E6B7}"/>
          </ac:cxnSpMkLst>
        </pc:cxnChg>
      </pc:sldChg>
    </pc:docChg>
  </pc:docChgLst>
  <pc:docChgLst>
    <pc:chgData name="Rachel Profitt" userId="33e63d03-b0ce-4cee-8a7f-3417702ed3c2" providerId="ADAL" clId="{FBC856B6-8C83-4DB2-9243-4C02C634C4EB}"/>
    <pc:docChg chg="delSld delSection modSection">
      <pc:chgData name="Rachel Profitt" userId="33e63d03-b0ce-4cee-8a7f-3417702ed3c2" providerId="ADAL" clId="{FBC856B6-8C83-4DB2-9243-4C02C634C4EB}" dt="2023-04-21T16:20:56.487" v="5"/>
      <pc:docMkLst>
        <pc:docMk/>
      </pc:docMkLst>
      <pc:sldChg chg="del">
        <pc:chgData name="Rachel Profitt" userId="33e63d03-b0ce-4cee-8a7f-3417702ed3c2" providerId="ADAL" clId="{FBC856B6-8C83-4DB2-9243-4C02C634C4EB}" dt="2023-04-21T16:20:41.817" v="2" actId="18676"/>
        <pc:sldMkLst>
          <pc:docMk/>
          <pc:sldMk cId="3957722359" sldId="1660"/>
        </pc:sldMkLst>
      </pc:sldChg>
      <pc:sldChg chg="del">
        <pc:chgData name="Rachel Profitt" userId="33e63d03-b0ce-4cee-8a7f-3417702ed3c2" providerId="ADAL" clId="{FBC856B6-8C83-4DB2-9243-4C02C634C4EB}" dt="2023-04-21T16:20:41.817" v="2" actId="18676"/>
        <pc:sldMkLst>
          <pc:docMk/>
          <pc:sldMk cId="737538867" sldId="1804"/>
        </pc:sldMkLst>
      </pc:sldChg>
      <pc:sldChg chg="del">
        <pc:chgData name="Rachel Profitt" userId="33e63d03-b0ce-4cee-8a7f-3417702ed3c2" providerId="ADAL" clId="{FBC856B6-8C83-4DB2-9243-4C02C634C4EB}" dt="2023-04-21T16:20:41.817" v="2" actId="18676"/>
        <pc:sldMkLst>
          <pc:docMk/>
          <pc:sldMk cId="673758937" sldId="1994"/>
        </pc:sldMkLst>
      </pc:sldChg>
      <pc:sldChg chg="del">
        <pc:chgData name="Rachel Profitt" userId="33e63d03-b0ce-4cee-8a7f-3417702ed3c2" providerId="ADAL" clId="{FBC856B6-8C83-4DB2-9243-4C02C634C4EB}" dt="2023-04-21T16:20:41.817" v="2" actId="18676"/>
        <pc:sldMkLst>
          <pc:docMk/>
          <pc:sldMk cId="458529531" sldId="1995"/>
        </pc:sldMkLst>
      </pc:sldChg>
      <pc:sldChg chg="del">
        <pc:chgData name="Rachel Profitt" userId="33e63d03-b0ce-4cee-8a7f-3417702ed3c2" providerId="ADAL" clId="{FBC856B6-8C83-4DB2-9243-4C02C634C4EB}" dt="2023-04-21T16:20:41.817" v="2" actId="18676"/>
        <pc:sldMkLst>
          <pc:docMk/>
          <pc:sldMk cId="1291011522" sldId="2042"/>
        </pc:sldMkLst>
      </pc:sldChg>
      <pc:sldChg chg="del">
        <pc:chgData name="Rachel Profitt" userId="33e63d03-b0ce-4cee-8a7f-3417702ed3c2" providerId="ADAL" clId="{FBC856B6-8C83-4DB2-9243-4C02C634C4EB}" dt="2023-04-21T16:20:41.817" v="2" actId="18676"/>
        <pc:sldMkLst>
          <pc:docMk/>
          <pc:sldMk cId="2669305560" sldId="2076138207"/>
        </pc:sldMkLst>
      </pc:sldChg>
      <pc:sldChg chg="del">
        <pc:chgData name="Rachel Profitt" userId="33e63d03-b0ce-4cee-8a7f-3417702ed3c2" providerId="ADAL" clId="{FBC856B6-8C83-4DB2-9243-4C02C634C4EB}" dt="2023-04-21T16:20:41.817" v="2" actId="18676"/>
        <pc:sldMkLst>
          <pc:docMk/>
          <pc:sldMk cId="2365472309" sldId="2076138238"/>
        </pc:sldMkLst>
      </pc:sldChg>
      <pc:sldChg chg="del">
        <pc:chgData name="Rachel Profitt" userId="33e63d03-b0ce-4cee-8a7f-3417702ed3c2" providerId="ADAL" clId="{FBC856B6-8C83-4DB2-9243-4C02C634C4EB}" dt="2023-04-21T16:20:31.218" v="1" actId="18676"/>
        <pc:sldMkLst>
          <pc:docMk/>
          <pc:sldMk cId="187231817" sldId="2076138239"/>
        </pc:sldMkLst>
      </pc:sldChg>
      <pc:sldChg chg="del">
        <pc:chgData name="Rachel Profitt" userId="33e63d03-b0ce-4cee-8a7f-3417702ed3c2" providerId="ADAL" clId="{FBC856B6-8C83-4DB2-9243-4C02C634C4EB}" dt="2023-04-21T16:20:31.218" v="1" actId="18676"/>
        <pc:sldMkLst>
          <pc:docMk/>
          <pc:sldMk cId="1652376440" sldId="2076138240"/>
        </pc:sldMkLst>
      </pc:sldChg>
      <pc:sldChg chg="delCm">
        <pc:chgData name="Rachel Profitt" userId="33e63d03-b0ce-4cee-8a7f-3417702ed3c2" providerId="ADAL" clId="{FBC856B6-8C83-4DB2-9243-4C02C634C4EB}" dt="2023-04-21T16:20:56.487" v="5"/>
        <pc:sldMkLst>
          <pc:docMk/>
          <pc:sldMk cId="1461724430" sldId="2076138241"/>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FBC856B6-8C83-4DB2-9243-4C02C634C4EB}" dt="2023-04-21T16:20:56.487" v="5"/>
              <pc2:cmMkLst xmlns:pc2="http://schemas.microsoft.com/office/powerpoint/2019/9/main/command">
                <pc:docMk/>
                <pc:sldMk cId="1461724430" sldId="2076138241"/>
                <pc2:cmMk id="{25C9D546-2DBA-495E-85D7-E3E518DFC976}"/>
              </pc2:cmMkLst>
            </pc226:cmChg>
          </p:ext>
        </pc:extLst>
      </pc:sldChg>
      <pc:sldChg chg="del">
        <pc:chgData name="Rachel Profitt" userId="33e63d03-b0ce-4cee-8a7f-3417702ed3c2" providerId="ADAL" clId="{FBC856B6-8C83-4DB2-9243-4C02C634C4EB}" dt="2023-04-21T16:20:27.929" v="0" actId="18676"/>
        <pc:sldMkLst>
          <pc:docMk/>
          <pc:sldMk cId="2108815306" sldId="2076138242"/>
        </pc:sldMkLst>
      </pc:sldChg>
      <pc:sldChg chg="delCm">
        <pc:chgData name="Rachel Profitt" userId="33e63d03-b0ce-4cee-8a7f-3417702ed3c2" providerId="ADAL" clId="{FBC856B6-8C83-4DB2-9243-4C02C634C4EB}" dt="2023-04-21T16:20:49.506" v="3"/>
        <pc:sldMkLst>
          <pc:docMk/>
          <pc:sldMk cId="1797999038" sldId="2076138243"/>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FBC856B6-8C83-4DB2-9243-4C02C634C4EB}" dt="2023-04-21T16:20:49.506" v="3"/>
              <pc2:cmMkLst xmlns:pc2="http://schemas.microsoft.com/office/powerpoint/2019/9/main/command">
                <pc:docMk/>
                <pc:sldMk cId="1797999038" sldId="2076138243"/>
                <pc2:cmMk id="{CC42359C-9125-441B-B583-AC549703CCFA}"/>
              </pc2:cmMkLst>
            </pc226:cmChg>
          </p:ext>
        </pc:extLst>
      </pc:sldChg>
      <pc:sldChg chg="delCm">
        <pc:chgData name="Rachel Profitt" userId="33e63d03-b0ce-4cee-8a7f-3417702ed3c2" providerId="ADAL" clId="{FBC856B6-8C83-4DB2-9243-4C02C634C4EB}" dt="2023-04-21T16:20:53.307" v="4"/>
        <pc:sldMkLst>
          <pc:docMk/>
          <pc:sldMk cId="1271451233" sldId="2076138244"/>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FBC856B6-8C83-4DB2-9243-4C02C634C4EB}" dt="2023-04-21T16:20:53.307" v="4"/>
              <pc2:cmMkLst xmlns:pc2="http://schemas.microsoft.com/office/powerpoint/2019/9/main/command">
                <pc:docMk/>
                <pc:sldMk cId="1271451233" sldId="2076138244"/>
                <pc2:cmMk id="{BC319AD1-861D-42F3-B349-18B408525F0E}"/>
              </pc2:cmMkLst>
            </pc226:cmChg>
          </p:ext>
        </pc:extLst>
      </pc:sldChg>
    </pc:docChg>
  </pc:docChgLst>
  <pc:docChgLst>
    <pc:chgData name="Anne Krupke" userId="3e21586d-183f-4a88-9690-df4875223c52" providerId="ADAL" clId="{15B7465E-08C4-4EA7-BAB5-1894B3384370}"/>
    <pc:docChg chg="addSld delSld modSld modSection">
      <pc:chgData name="Anne Krupke" userId="3e21586d-183f-4a88-9690-df4875223c52" providerId="ADAL" clId="{15B7465E-08C4-4EA7-BAB5-1894B3384370}" dt="2023-07-17T15:16:12.890" v="4" actId="47"/>
      <pc:docMkLst>
        <pc:docMk/>
      </pc:docMkLst>
      <pc:sldChg chg="del">
        <pc:chgData name="Anne Krupke" userId="3e21586d-183f-4a88-9690-df4875223c52" providerId="ADAL" clId="{15B7465E-08C4-4EA7-BAB5-1894B3384370}" dt="2023-07-17T15:16:12.890" v="4" actId="47"/>
        <pc:sldMkLst>
          <pc:docMk/>
          <pc:sldMk cId="1461724430" sldId="2076138241"/>
        </pc:sldMkLst>
      </pc:sldChg>
      <pc:sldChg chg="addSp modSp">
        <pc:chgData name="Anne Krupke" userId="3e21586d-183f-4a88-9690-df4875223c52" providerId="ADAL" clId="{15B7465E-08C4-4EA7-BAB5-1894B3384370}" dt="2023-07-17T15:16:02.455" v="1"/>
        <pc:sldMkLst>
          <pc:docMk/>
          <pc:sldMk cId="1271451233" sldId="2076138244"/>
        </pc:sldMkLst>
        <pc:picChg chg="add mod">
          <ac:chgData name="Anne Krupke" userId="3e21586d-183f-4a88-9690-df4875223c52" providerId="ADAL" clId="{15B7465E-08C4-4EA7-BAB5-1894B3384370}" dt="2023-07-17T15:16:02.455" v="1"/>
          <ac:picMkLst>
            <pc:docMk/>
            <pc:sldMk cId="1271451233" sldId="2076138244"/>
            <ac:picMk id="3" creationId="{0A8438BE-C21C-825C-4803-641CACFC7A8D}"/>
          </ac:picMkLst>
        </pc:picChg>
      </pc:sldChg>
      <pc:sldChg chg="add delCm">
        <pc:chgData name="Anne Krupke" userId="3e21586d-183f-4a88-9690-df4875223c52" providerId="ADAL" clId="{15B7465E-08C4-4EA7-BAB5-1894B3384370}" dt="2023-07-17T15:16:09.310" v="3"/>
        <pc:sldMkLst>
          <pc:docMk/>
          <pc:sldMk cId="1039786910" sldId="2076138245"/>
        </pc:sldMkLst>
        <pc:extLst>
          <p:ext xmlns:p="http://schemas.openxmlformats.org/presentationml/2006/main" uri="{D6D511B9-2390-475A-947B-AFAB55BFBCF1}">
            <pc226:cmChg xmlns:pc226="http://schemas.microsoft.com/office/powerpoint/2022/06/main/command" chg="del">
              <pc226:chgData name="Anne Krupke" userId="3e21586d-183f-4a88-9690-df4875223c52" providerId="ADAL" clId="{15B7465E-08C4-4EA7-BAB5-1894B3384370}" dt="2023-07-17T15:16:09.310" v="3"/>
              <pc2:cmMkLst xmlns:pc2="http://schemas.microsoft.com/office/powerpoint/2019/9/main/command">
                <pc:docMk/>
                <pc:sldMk cId="1039786910" sldId="2076138245"/>
                <pc2:cmMk id="{25C9D546-2DBA-495E-85D7-E3E518DFC976}"/>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BC678E36-78B0-438E-B94A-DB7765C03039}">
      <dgm:prSet phldrT="[Text]"/>
      <dgm:spPr/>
      <dgm:t>
        <a:bodyPr/>
        <a:lstStyle/>
        <a:p>
          <a:r>
            <a:rPr lang="en-US" dirty="0"/>
            <a:t>Prospect to quote</a:t>
          </a:r>
        </a:p>
      </dgm:t>
    </dgm:pt>
    <dgm:pt modelId="{5F2238FA-44FF-43AD-A1DF-2E1FEC1DBD16}" type="parTrans" cxnId="{DE2D88A0-3F71-47CA-B63E-B40897681F8C}">
      <dgm:prSet/>
      <dgm:spPr/>
      <dgm:t>
        <a:bodyPr/>
        <a:lstStyle/>
        <a:p>
          <a:endParaRPr lang="en-US"/>
        </a:p>
      </dgm:t>
    </dgm:pt>
    <dgm:pt modelId="{EEE070C6-5A1E-4721-842C-A3DA8DD0D3F0}" type="sibTrans" cxnId="{DE2D88A0-3F71-47CA-B63E-B40897681F8C}">
      <dgm:prSet/>
      <dgm:spPr/>
      <dgm:t>
        <a:bodyPr/>
        <a:lstStyle/>
        <a:p>
          <a:endParaRPr lang="en-US"/>
        </a:p>
      </dgm:t>
    </dgm:pt>
    <dgm:pt modelId="{C7EFBDD3-5294-4D47-8846-A08B71D4A8CC}">
      <dgm:prSet phldrT="[Text]"/>
      <dgm:spPr/>
      <dgm:t>
        <a:bodyPr/>
        <a:lstStyle/>
        <a:p>
          <a:r>
            <a:rPr lang="en-US" dirty="0"/>
            <a:t>Forecast to plan</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Establish stocking policies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Forecast supply and demand</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240F43B1-FC1B-4B7F-BE35-0DF56D0AA0FD}">
      <dgm:prSet phldrT="[Text]"/>
      <dgm:spPr/>
      <dgm:t>
        <a:bodyPr/>
        <a:lstStyle/>
        <a:p>
          <a:r>
            <a:rPr lang="en-US" dirty="0"/>
            <a:t>Forecast and plan intercompany trade</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r>
            <a:rPr lang="en-US" dirty="0"/>
            <a:t>Plan supply and replenishment</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D0E043F5-86E8-47F7-AEF3-CD8AC8E8FA4B}">
      <dgm:prSet phldrT="[Text]"/>
      <dgm:spPr/>
      <dgm:t>
        <a:bodyPr/>
        <a:lstStyle/>
        <a:p>
          <a:r>
            <a:rPr lang="en-US" dirty="0"/>
            <a:t>Define strategic and operational plans</a:t>
          </a:r>
        </a:p>
      </dgm:t>
    </dgm:pt>
    <dgm:pt modelId="{6D5235B8-74EB-46A1-B29D-21BB8A290DAE}" type="parTrans" cxnId="{AD48E280-6BE3-4A28-AD0F-9AA2CA758354}">
      <dgm:prSet/>
      <dgm:spPr/>
      <dgm:t>
        <a:bodyPr/>
        <a:lstStyle/>
        <a:p>
          <a:endParaRPr lang="en-US"/>
        </a:p>
      </dgm:t>
    </dgm:pt>
    <dgm:pt modelId="{5FCFC118-7E2C-4D70-BEA7-7751164A0BED}" type="sibTrans" cxnId="{AD48E280-6BE3-4A28-AD0F-9AA2CA758354}">
      <dgm:prSet/>
      <dgm:spPr/>
      <dgm:t>
        <a:bodyPr/>
        <a:lstStyle/>
        <a:p>
          <a:endParaRPr lang="en-US"/>
        </a:p>
      </dgm:t>
    </dgm:pt>
    <dgm:pt modelId="{7DC7C658-08F9-4F27-8BE5-FEC0D33E999F}">
      <dgm:prSet phldrT="[Text]"/>
      <dgm:spPr/>
      <dgm:t>
        <a:bodyPr/>
        <a:lstStyle/>
        <a:p>
          <a:r>
            <a:rPr lang="en-US" dirty="0"/>
            <a:t>Procure to Pay</a:t>
          </a:r>
        </a:p>
      </dgm:t>
    </dgm:pt>
    <dgm:pt modelId="{43EC61AD-54E9-4883-8796-C17DE052AA93}" type="parTrans" cxnId="{DFB9FBB4-F19A-452D-9FB2-CE3260A5811B}">
      <dgm:prSet/>
      <dgm:spPr/>
      <dgm:t>
        <a:bodyPr/>
        <a:lstStyle/>
        <a:p>
          <a:endParaRPr lang="en-US"/>
        </a:p>
      </dgm:t>
    </dgm:pt>
    <dgm:pt modelId="{C3315D61-5A9B-45B7-B0A9-BE2A699D9D8B}" type="sibTrans" cxnId="{DFB9FBB4-F19A-452D-9FB2-CE3260A5811B}">
      <dgm:prSet/>
      <dgm:spPr/>
      <dgm:t>
        <a:bodyPr/>
        <a:lstStyle/>
        <a:p>
          <a:endParaRPr lang="en-US"/>
        </a:p>
      </dgm:t>
    </dgm:pt>
    <dgm:pt modelId="{6177B08C-A806-4E66-A8FF-A91276CEBA4C}">
      <dgm:prSet phldrT="[Text]"/>
      <dgm:spPr/>
      <dgm:t>
        <a:bodyPr/>
        <a:lstStyle/>
        <a:p>
          <a:r>
            <a:rPr lang="en-US" dirty="0"/>
            <a:t>Plan to Produce</a:t>
          </a:r>
        </a:p>
      </dgm:t>
    </dgm:pt>
    <dgm:pt modelId="{89F39EEA-063F-4C44-948C-BA91580D3EE4}" type="parTrans" cxnId="{148309FC-6205-4F6A-8877-E579E3DF73E8}">
      <dgm:prSet/>
      <dgm:spPr/>
      <dgm:t>
        <a:bodyPr/>
        <a:lstStyle/>
        <a:p>
          <a:endParaRPr lang="en-US"/>
        </a:p>
      </dgm:t>
    </dgm:pt>
    <dgm:pt modelId="{46B708D6-3443-42DE-88B3-4728491CE766}" type="sibTrans" cxnId="{148309FC-6205-4F6A-8877-E579E3DF73E8}">
      <dgm:prSet/>
      <dgm:spPr/>
      <dgm:t>
        <a:bodyPr/>
        <a:lstStyle/>
        <a:p>
          <a:endParaRPr lang="en-US"/>
        </a:p>
      </dgm:t>
    </dgm:pt>
    <dgm:pt modelId="{37E7DF62-A2FF-4F29-A774-874290F1FC2A}">
      <dgm:prSet phldrT="[Text]"/>
      <dgm:spPr/>
      <dgm:t>
        <a:bodyPr/>
        <a:lstStyle/>
        <a:p>
          <a:r>
            <a:rPr lang="en-US" dirty="0"/>
            <a:t>Order to Cash</a:t>
          </a:r>
        </a:p>
      </dgm:t>
    </dgm:pt>
    <dgm:pt modelId="{199439CB-C950-4D63-BCA0-A511BE532825}" type="parTrans" cxnId="{940F3607-333B-4332-959D-A964F5EA59DE}">
      <dgm:prSet/>
      <dgm:spPr/>
      <dgm:t>
        <a:bodyPr/>
        <a:lstStyle/>
        <a:p>
          <a:endParaRPr lang="en-US"/>
        </a:p>
      </dgm:t>
    </dgm:pt>
    <dgm:pt modelId="{1D378E70-DE6B-459A-99B0-4DC4B7C6A2F2}" type="sibTrans" cxnId="{940F3607-333B-4332-959D-A964F5EA59DE}">
      <dgm:prSet/>
      <dgm:spPr/>
      <dgm:t>
        <a:bodyPr/>
        <a:lstStyle/>
        <a:p>
          <a:endParaRPr lang="en-US"/>
        </a:p>
      </dgm:t>
    </dgm:pt>
    <dgm:pt modelId="{52C9986C-CCA8-4230-ADCF-35E9FB24CB6F}">
      <dgm:prSet phldrT="[Text]"/>
      <dgm:spPr/>
      <dgm:t>
        <a:bodyPr/>
        <a:lstStyle/>
        <a:p>
          <a:r>
            <a:rPr lang="en-US" dirty="0"/>
            <a:t>Inventory to deliver</a:t>
          </a:r>
        </a:p>
      </dgm:t>
    </dgm:pt>
    <dgm:pt modelId="{6B9CF1D5-326E-46F0-B365-BC6B499A49C8}" type="parTrans" cxnId="{92739F17-31BE-4623-B19C-095518EA687A}">
      <dgm:prSet/>
      <dgm:spPr/>
      <dgm:t>
        <a:bodyPr/>
        <a:lstStyle/>
        <a:p>
          <a:endParaRPr lang="en-US"/>
        </a:p>
      </dgm:t>
    </dgm:pt>
    <dgm:pt modelId="{F65B1E24-5BA4-4DBA-8CCC-849BE8815867}" type="sibTrans" cxnId="{92739F17-31BE-4623-B19C-095518EA687A}">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A557CB64-5CB9-40C0-95E7-B5F5047629ED}">
      <dgm:prSet phldrT="[Text]"/>
      <dgm:spPr/>
      <dgm:t>
        <a:bodyPr/>
        <a:lstStyle/>
        <a:p>
          <a:r>
            <a:rPr lang="en-US" dirty="0"/>
            <a:t>Hire to Retire</a:t>
          </a:r>
        </a:p>
      </dgm:t>
    </dgm:pt>
    <dgm:pt modelId="{1397FD89-079F-419A-B6C2-FF27833E2495}" type="parTrans" cxnId="{9A0C49BB-E76A-4D5C-B7E2-DEC12C8E7D12}">
      <dgm:prSet/>
      <dgm:spPr/>
      <dgm:t>
        <a:bodyPr/>
        <a:lstStyle/>
        <a:p>
          <a:endParaRPr lang="en-US"/>
        </a:p>
      </dgm:t>
    </dgm:pt>
    <dgm:pt modelId="{6BB85E85-D9F6-46D5-9B5D-70554654AE90}" type="sibTrans" cxnId="{9A0C49BB-E76A-4D5C-B7E2-DEC12C8E7D12}">
      <dgm:prSet/>
      <dgm:spPr/>
      <dgm:t>
        <a:bodyPr/>
        <a:lstStyle/>
        <a:p>
          <a:endParaRPr lang="en-US"/>
        </a:p>
      </dgm:t>
    </dgm:pt>
    <dgm:pt modelId="{4498C48E-EAE1-47FD-B16C-C0EFF53C89DE}">
      <dgm:prSet phldrT="[Text]"/>
      <dgm:spPr/>
      <dgm:t>
        <a:bodyPr/>
        <a:lstStyle/>
        <a:p>
          <a:r>
            <a:rPr lang="en-US" dirty="0"/>
            <a:t>Order to Cash</a:t>
          </a:r>
        </a:p>
      </dgm:t>
    </dgm:pt>
    <dgm:pt modelId="{F109235B-B075-4174-8298-4E42DA4BFCC0}" type="parTrans" cxnId="{318941AB-3E17-4CDE-B481-66A6A2036567}">
      <dgm:prSet/>
      <dgm:spPr/>
      <dgm:t>
        <a:bodyPr/>
        <a:lstStyle/>
        <a:p>
          <a:endParaRPr lang="en-US"/>
        </a:p>
      </dgm:t>
    </dgm:pt>
    <dgm:pt modelId="{96136135-2C9B-4D5B-9DC5-EFDA4C55253E}" type="sibTrans" cxnId="{318941AB-3E17-4CDE-B481-66A6A2036567}">
      <dgm:prSet/>
      <dgm:spPr/>
      <dgm:t>
        <a:bodyPr/>
        <a:lstStyle/>
        <a:p>
          <a:endParaRPr lang="en-US"/>
        </a:p>
      </dgm:t>
    </dgm:pt>
    <dgm:pt modelId="{0FB46C34-AC91-40AC-9B8D-71340D6E9FF9}">
      <dgm:prSet phldrT="[Text]"/>
      <dgm:spPr/>
      <dgm:t>
        <a:bodyPr/>
        <a:lstStyle/>
        <a:p>
          <a:r>
            <a:rPr lang="en-US" dirty="0"/>
            <a:t>Record to report</a:t>
          </a:r>
        </a:p>
      </dgm:t>
    </dgm:pt>
    <dgm:pt modelId="{EC273783-7911-4642-B9C1-C0648F95489B}" type="sibTrans" cxnId="{57B1496E-F026-4811-B87D-3E666804D5EB}">
      <dgm:prSet/>
      <dgm:spPr/>
      <dgm:t>
        <a:bodyPr/>
        <a:lstStyle/>
        <a:p>
          <a:endParaRPr lang="en-US"/>
        </a:p>
      </dgm:t>
    </dgm:pt>
    <dgm:pt modelId="{B73C4CD8-B6F9-4DF0-9452-603BED07FEA3}" type="parTrans" cxnId="{57B1496E-F026-4811-B87D-3E666804D5EB}">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9DE391B5-D20D-4AAD-B883-4A060AA59FAB}" type="pres">
      <dgm:prSet presAssocID="{249CD653-BB32-458B-B515-5A9086CD3DE0}" presName="childNode" presStyleLbl="node1" presStyleIdx="0" presStyleCnt="15">
        <dgm:presLayoutVars>
          <dgm:bulletEnabled val="1"/>
        </dgm:presLayoutVars>
      </dgm:prSet>
      <dgm:spPr/>
    </dgm:pt>
    <dgm:pt modelId="{8E33C243-E389-43B4-AAB5-9574295D8A2A}" type="pres">
      <dgm:prSet presAssocID="{249CD653-BB32-458B-B515-5A9086CD3DE0}" presName="aSpace2" presStyleCnt="0"/>
      <dgm:spPr/>
    </dgm:pt>
    <dgm:pt modelId="{BFB0A67C-9274-4728-A17B-1939166A20DE}" type="pres">
      <dgm:prSet presAssocID="{BC678E36-78B0-438E-B94A-DB7765C03039}" presName="childNode" presStyleLbl="node1" presStyleIdx="1" presStyleCnt="15">
        <dgm:presLayoutVars>
          <dgm:bulletEnabled val="1"/>
        </dgm:presLayoutVars>
      </dgm:prSet>
      <dgm:spPr/>
    </dgm:pt>
    <dgm:pt modelId="{D46259A6-9CCB-452D-A751-A673F63A876F}" type="pres">
      <dgm:prSet presAssocID="{BC678E36-78B0-438E-B94A-DB7765C03039}" presName="aSpace2" presStyleCnt="0"/>
      <dgm:spPr/>
    </dgm:pt>
    <dgm:pt modelId="{237D7472-E5CE-4A0A-B398-8AAF6A9436A5}" type="pres">
      <dgm:prSet presAssocID="{37E7DF62-A2FF-4F29-A774-874290F1FC2A}" presName="childNode" presStyleLbl="node1" presStyleIdx="2" presStyleCnt="15">
        <dgm:presLayoutVars>
          <dgm:bulletEnabled val="1"/>
        </dgm:presLayoutVars>
      </dgm:prSet>
      <dgm:spPr/>
    </dgm:pt>
    <dgm:pt modelId="{FE90C203-A404-4A97-B1B9-390035F34053}" type="pres">
      <dgm:prSet presAssocID="{37E7DF62-A2FF-4F29-A774-874290F1FC2A}" presName="aSpace2" presStyleCnt="0"/>
      <dgm:spPr/>
    </dgm:pt>
    <dgm:pt modelId="{16B14712-7A9E-482F-B0A6-A4561DDD3936}" type="pres">
      <dgm:prSet presAssocID="{A557CB64-5CB9-40C0-95E7-B5F5047629ED}" presName="childNode" presStyleLbl="node1" presStyleIdx="3" presStyleCnt="15">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4E612A4-DB1C-426D-B361-474D288F4EB0}" type="pres">
      <dgm:prSet presAssocID="{D0E043F5-86E8-47F7-AEF3-CD8AC8E8FA4B}" presName="childNode" presStyleLbl="node1" presStyleIdx="4" presStyleCnt="15">
        <dgm:presLayoutVars>
          <dgm:bulletEnabled val="1"/>
        </dgm:presLayoutVars>
      </dgm:prSet>
      <dgm:spPr/>
    </dgm:pt>
    <dgm:pt modelId="{AB40F92E-43E9-4F39-9E82-A2DBEB64154C}" type="pres">
      <dgm:prSet presAssocID="{D0E043F5-86E8-47F7-AEF3-CD8AC8E8FA4B}" presName="aSpace2" presStyleCnt="0"/>
      <dgm:spPr/>
    </dgm:pt>
    <dgm:pt modelId="{B6AED814-CC89-409A-8ACB-19CA66FF7770}" type="pres">
      <dgm:prSet presAssocID="{4AEDEB9E-5A50-48B9-A54A-F4BCDCC49FFA}" presName="childNode" presStyleLbl="node1" presStyleIdx="5" presStyleCnt="15">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6" presStyleCnt="15">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7" presStyleCnt="15">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8" presStyleCnt="15">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3CEF255D-93B9-43CC-896B-0B095FD5EEF4}" type="pres">
      <dgm:prSet presAssocID="{7DC7C658-08F9-4F27-8BE5-FEC0D33E999F}" presName="childNode" presStyleLbl="node1" presStyleIdx="9" presStyleCnt="15">
        <dgm:presLayoutVars>
          <dgm:bulletEnabled val="1"/>
        </dgm:presLayoutVars>
      </dgm:prSet>
      <dgm:spPr/>
    </dgm:pt>
    <dgm:pt modelId="{8D503FC5-459A-4824-8B99-D19F7C09C53A}" type="pres">
      <dgm:prSet presAssocID="{7DC7C658-08F9-4F27-8BE5-FEC0D33E999F}" presName="aSpace2" presStyleCnt="0"/>
      <dgm:spPr/>
    </dgm:pt>
    <dgm:pt modelId="{665D5B3F-1C20-421F-8996-F936D39B637B}" type="pres">
      <dgm:prSet presAssocID="{4498C48E-EAE1-47FD-B16C-C0EFF53C89DE}" presName="childNode" presStyleLbl="node1" presStyleIdx="10" presStyleCnt="15">
        <dgm:presLayoutVars>
          <dgm:bulletEnabled val="1"/>
        </dgm:presLayoutVars>
      </dgm:prSet>
      <dgm:spPr/>
    </dgm:pt>
    <dgm:pt modelId="{8A1CDF72-4E04-4D4A-8852-38A1A6592A1C}" type="pres">
      <dgm:prSet presAssocID="{4498C48E-EAE1-47FD-B16C-C0EFF53C89DE}" presName="aSpace2" presStyleCnt="0"/>
      <dgm:spPr/>
    </dgm:pt>
    <dgm:pt modelId="{A429CA65-6856-476F-AF83-3E2D6202715E}" type="pres">
      <dgm:prSet presAssocID="{6177B08C-A806-4E66-A8FF-A91276CEBA4C}" presName="childNode" presStyleLbl="node1" presStyleIdx="11" presStyleCnt="15">
        <dgm:presLayoutVars>
          <dgm:bulletEnabled val="1"/>
        </dgm:presLayoutVars>
      </dgm:prSet>
      <dgm:spPr/>
    </dgm:pt>
    <dgm:pt modelId="{0F1AFDD1-D0B2-4690-B940-D2AF335810ED}" type="pres">
      <dgm:prSet presAssocID="{6177B08C-A806-4E66-A8FF-A91276CEBA4C}" presName="aSpace2" presStyleCnt="0"/>
      <dgm:spPr/>
    </dgm:pt>
    <dgm:pt modelId="{310150C6-5B11-4D06-BDE7-526E5C753471}" type="pres">
      <dgm:prSet presAssocID="{52C9986C-CCA8-4230-ADCF-35E9FB24CB6F}" presName="childNode" presStyleLbl="node1" presStyleIdx="12" presStyleCnt="15">
        <dgm:presLayoutVars>
          <dgm:bulletEnabled val="1"/>
        </dgm:presLayoutVars>
      </dgm:prSet>
      <dgm:spPr/>
    </dgm:pt>
    <dgm:pt modelId="{582155F2-70E0-4A2B-A250-3E7FEA36C40C}" type="pres">
      <dgm:prSet presAssocID="{52C9986C-CCA8-4230-ADCF-35E9FB24CB6F}" presName="aSpace2" presStyleCnt="0"/>
      <dgm:spPr/>
    </dgm:pt>
    <dgm:pt modelId="{4BF0990A-363E-4492-AB41-6EE9B066F65D}" type="pres">
      <dgm:prSet presAssocID="{65D25B41-3007-4EA4-8788-2A4C05320041}" presName="childNode" presStyleLbl="node1" presStyleIdx="13" presStyleCnt="15">
        <dgm:presLayoutVars>
          <dgm:bulletEnabled val="1"/>
        </dgm:presLayoutVars>
      </dgm:prSet>
      <dgm:spPr/>
    </dgm:pt>
    <dgm:pt modelId="{2E696706-7A67-43DA-B2D5-91D62FC882BC}" type="pres">
      <dgm:prSet presAssocID="{65D25B41-3007-4EA4-8788-2A4C05320041}" presName="aSpace2" presStyleCnt="0"/>
      <dgm:spPr/>
    </dgm:pt>
    <dgm:pt modelId="{FAF01DAA-08AC-4AE4-ACAA-483AA4046B20}" type="pres">
      <dgm:prSet presAssocID="{0FB46C34-AC91-40AC-9B8D-71340D6E9FF9}" presName="childNode" presStyleLbl="node1" presStyleIdx="14" presStyleCnt="15">
        <dgm:presLayoutVars>
          <dgm:bulletEnabled val="1"/>
        </dgm:presLayoutVars>
      </dgm:prSet>
      <dgm:spPr/>
    </dgm:pt>
  </dgm:ptLst>
  <dgm:cxnLst>
    <dgm:cxn modelId="{940F3607-333B-4332-959D-A964F5EA59DE}" srcId="{45557348-3A6A-4AD2-9A1D-424C81977EA2}" destId="{37E7DF62-A2FF-4F29-A774-874290F1FC2A}" srcOrd="2" destOrd="0" parTransId="{199439CB-C950-4D63-BCA0-A511BE532825}" sibTransId="{1D378E70-DE6B-459A-99B0-4DC4B7C6A2F2}"/>
    <dgm:cxn modelId="{A8B45B07-14EE-422E-B011-B9695D245040}" srcId="{AC493F96-41BB-4206-AFFC-6E2C4F20784E}" destId="{C7EFBDD3-5294-4D47-8846-A08B71D4A8CC}" srcOrd="1" destOrd="0" parTransId="{6A95F454-7D12-4DDA-A691-A0B03E91DAE3}" sibTransId="{A152950A-58F3-4BEF-8851-D75FA2F7FE46}"/>
    <dgm:cxn modelId="{F8AA1517-BFF4-46CD-9B35-6F10AC573152}" type="presOf" srcId="{C7EFBDD3-5294-4D47-8846-A08B71D4A8CC}" destId="{1A839FFF-43DC-4F41-B980-8E0DAC772D1C}" srcOrd="1" destOrd="0" presId="urn:microsoft.com/office/officeart/2005/8/layout/lProcess2"/>
    <dgm:cxn modelId="{92739F17-31BE-4623-B19C-095518EA687A}" srcId="{D113DD07-8750-4A4F-83EA-0389E4597A92}" destId="{52C9986C-CCA8-4230-ADCF-35E9FB24CB6F}" srcOrd="3" destOrd="0" parTransId="{6B9CF1D5-326E-46F0-B365-BC6B499A49C8}" sibTransId="{F65B1E24-5BA4-4DBA-8CCC-849BE8815867}"/>
    <dgm:cxn modelId="{3F492C18-13B2-4E3D-871B-EC37091C1B62}" type="presOf" srcId="{37E7DF62-A2FF-4F29-A774-874290F1FC2A}" destId="{237D7472-E5CE-4A0A-B398-8AAF6A9436A5}"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9CBDFE22-554A-4536-82FF-D52F3424AD3F}" type="presOf" srcId="{240F43B1-FC1B-4B7F-BE35-0DF56D0AA0FD}" destId="{81FA9440-9921-47BC-97DF-D1BC628F017C}" srcOrd="0" destOrd="0" presId="urn:microsoft.com/office/officeart/2005/8/layout/lProcess2"/>
    <dgm:cxn modelId="{F98D2830-07F9-4A16-84DD-A8126208E2D6}" srcId="{C7EFBDD3-5294-4D47-8846-A08B71D4A8CC}" destId="{1CE713B2-3275-48A7-B54C-2D0B43825CE3}" srcOrd="4" destOrd="0" parTransId="{61AFB1C0-FAF6-47E6-942C-78DD27EDDAD1}" sibTransId="{38DEFC50-0A33-4014-A075-293977BB1772}"/>
    <dgm:cxn modelId="{E7347533-A731-47BD-9E35-FCECF951546D}" type="presOf" srcId="{4498C48E-EAE1-47FD-B16C-C0EFF53C89DE}" destId="{665D5B3F-1C20-421F-8996-F936D39B637B}" srcOrd="0" destOrd="0" presId="urn:microsoft.com/office/officeart/2005/8/layout/lProcess2"/>
    <dgm:cxn modelId="{85461039-A739-4D60-85F6-C258F0CCF1B8}" srcId="{C7EFBDD3-5294-4D47-8846-A08B71D4A8CC}" destId="{4AEDEB9E-5A50-48B9-A54A-F4BCDCC49FFA}" srcOrd="1" destOrd="0" parTransId="{D2EBB928-A3A6-44C5-B1BB-C881A0F574B4}" sibTransId="{D9BB36AE-393F-4C49-A863-C6EA324334FD}"/>
    <dgm:cxn modelId="{3BBB4D5C-853D-4550-81B9-CF83B4A60995}" type="presOf" srcId="{4AEDEB9E-5A50-48B9-A54A-F4BCDCC49FFA}" destId="{B6AED814-CC89-409A-8ACB-19CA66FF7770}" srcOrd="0" destOrd="0" presId="urn:microsoft.com/office/officeart/2005/8/layout/lProcess2"/>
    <dgm:cxn modelId="{57B1496E-F026-4811-B87D-3E666804D5EB}" srcId="{D113DD07-8750-4A4F-83EA-0389E4597A92}" destId="{0FB46C34-AC91-40AC-9B8D-71340D6E9FF9}" srcOrd="5" destOrd="0" parTransId="{B73C4CD8-B6F9-4DF0-9452-603BED07FEA3}" sibTransId="{EC273783-7911-4642-B9C1-C0648F95489B}"/>
    <dgm:cxn modelId="{62EB106F-1D2F-4F77-908A-8BBCB6848346}" type="presOf" srcId="{A557CB64-5CB9-40C0-95E7-B5F5047629ED}" destId="{16B14712-7A9E-482F-B0A6-A4561DDD3936}" srcOrd="0" destOrd="0" presId="urn:microsoft.com/office/officeart/2005/8/layout/lProcess2"/>
    <dgm:cxn modelId="{2102BB51-CF36-499D-B74E-1CA0802CAE96}" type="presOf" srcId="{C7EFBDD3-5294-4D47-8846-A08B71D4A8CC}" destId="{C9F1157A-A497-49AB-9F56-585DF37546DD}" srcOrd="0" destOrd="0" presId="urn:microsoft.com/office/officeart/2005/8/layout/lProcess2"/>
    <dgm:cxn modelId="{917B7852-80A3-455E-AFAC-78582F3DF404}" type="presOf" srcId="{65D25B41-3007-4EA4-8788-2A4C05320041}" destId="{4BF0990A-363E-4492-AB41-6EE9B066F65D}"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193E5B57-AC1C-43DE-A302-25B46833AC99}" type="presOf" srcId="{249CD653-BB32-458B-B515-5A9086CD3DE0}" destId="{9DE391B5-D20D-4AAD-B883-4A060AA59FAB}" srcOrd="0" destOrd="0" presId="urn:microsoft.com/office/officeart/2005/8/layout/lProcess2"/>
    <dgm:cxn modelId="{AD48E280-6BE3-4A28-AD0F-9AA2CA758354}" srcId="{C7EFBDD3-5294-4D47-8846-A08B71D4A8CC}" destId="{D0E043F5-86E8-47F7-AEF3-CD8AC8E8FA4B}" srcOrd="0" destOrd="0" parTransId="{6D5235B8-74EB-46A1-B29D-21BB8A290DAE}" sibTransId="{5FCFC118-7E2C-4D70-BEA7-7751164A0BED}"/>
    <dgm:cxn modelId="{57D5D681-5F64-4800-AA32-E676A885139E}" type="presOf" srcId="{45557348-3A6A-4AD2-9A1D-424C81977EA2}" destId="{D9F38F83-F672-4561-8A1D-0007414F2E89}" srcOrd="1" destOrd="0" presId="urn:microsoft.com/office/officeart/2005/8/layout/lProcess2"/>
    <dgm:cxn modelId="{E5C92C99-D59C-45F6-960D-8E71CF32EB3F}" type="presOf" srcId="{1863454F-765B-4868-B9AC-1D6547218824}" destId="{C09F7464-FDB0-403E-816A-1A139A8A13E9}" srcOrd="0" destOrd="0" presId="urn:microsoft.com/office/officeart/2005/8/layout/lProcess2"/>
    <dgm:cxn modelId="{D534DE9A-6839-49C7-9A5D-5EE53635EA64}" srcId="{45557348-3A6A-4AD2-9A1D-424C81977EA2}" destId="{249CD653-BB32-458B-B515-5A9086CD3DE0}" srcOrd="0" destOrd="0" parTransId="{FF698D86-8F76-4384-A04B-26AAEE051BF5}" sibTransId="{D6C2D94F-021E-4450-B7B3-F2BCD55B37E0}"/>
    <dgm:cxn modelId="{DE2D88A0-3F71-47CA-B63E-B40897681F8C}" srcId="{45557348-3A6A-4AD2-9A1D-424C81977EA2}" destId="{BC678E36-78B0-438E-B94A-DB7765C03039}" srcOrd="1" destOrd="0" parTransId="{5F2238FA-44FF-43AD-A1DF-2E1FEC1DBD16}" sibTransId="{EEE070C6-5A1E-4721-842C-A3DA8DD0D3F0}"/>
    <dgm:cxn modelId="{99C388A3-B6BC-4C65-B49B-E49D2CA9A434}" type="presOf" srcId="{BC678E36-78B0-438E-B94A-DB7765C03039}" destId="{BFB0A67C-9274-4728-A17B-1939166A20DE}" srcOrd="0" destOrd="0" presId="urn:microsoft.com/office/officeart/2005/8/layout/lProcess2"/>
    <dgm:cxn modelId="{241FBBA8-0184-4DF7-87B1-82C126962BEC}" type="presOf" srcId="{D113DD07-8750-4A4F-83EA-0389E4597A92}" destId="{6C183903-68B9-49CC-B026-BDAE62C86085}" srcOrd="1" destOrd="0" presId="urn:microsoft.com/office/officeart/2005/8/layout/lProcess2"/>
    <dgm:cxn modelId="{318941AB-3E17-4CDE-B481-66A6A2036567}" srcId="{D113DD07-8750-4A4F-83EA-0389E4597A92}" destId="{4498C48E-EAE1-47FD-B16C-C0EFF53C89DE}" srcOrd="1" destOrd="0" parTransId="{F109235B-B075-4174-8298-4E42DA4BFCC0}" sibTransId="{96136135-2C9B-4D5B-9DC5-EFDA4C55253E}"/>
    <dgm:cxn modelId="{5E60E5AE-A8C0-4847-81E3-022C5CC14AF9}" type="presOf" srcId="{D0E043F5-86E8-47F7-AEF3-CD8AC8E8FA4B}" destId="{B4E612A4-DB1C-426D-B361-474D288F4EB0}" srcOrd="0" destOrd="0" presId="urn:microsoft.com/office/officeart/2005/8/layout/lProcess2"/>
    <dgm:cxn modelId="{DFB9FBB4-F19A-452D-9FB2-CE3260A5811B}" srcId="{D113DD07-8750-4A4F-83EA-0389E4597A92}" destId="{7DC7C658-08F9-4F27-8BE5-FEC0D33E999F}" srcOrd="0" destOrd="0" parTransId="{43EC61AD-54E9-4883-8796-C17DE052AA93}" sibTransId="{C3315D61-5A9B-45B7-B0A9-BE2A699D9D8B}"/>
    <dgm:cxn modelId="{F8160DB8-5F3E-4B76-9F9B-916CA55447A5}" type="presOf" srcId="{6177B08C-A806-4E66-A8FF-A91276CEBA4C}" destId="{A429CA65-6856-476F-AF83-3E2D6202715E}" srcOrd="0" destOrd="0" presId="urn:microsoft.com/office/officeart/2005/8/layout/lProcess2"/>
    <dgm:cxn modelId="{9A0C49BB-E76A-4D5C-B7E2-DEC12C8E7D12}" srcId="{45557348-3A6A-4AD2-9A1D-424C81977EA2}" destId="{A557CB64-5CB9-40C0-95E7-B5F5047629ED}" srcOrd="3" destOrd="0" parTransId="{1397FD89-079F-419A-B6C2-FF27833E2495}" sibTransId="{6BB85E85-D9F6-46D5-9B5D-70554654AE90}"/>
    <dgm:cxn modelId="{B62B61BC-8148-44BC-B414-436DFBA8917D}" type="presOf" srcId="{0FB46C34-AC91-40AC-9B8D-71340D6E9FF9}" destId="{FAF01DAA-08AC-4AE4-ACAA-483AA4046B20}" srcOrd="0" destOrd="0" presId="urn:microsoft.com/office/officeart/2005/8/layout/lProcess2"/>
    <dgm:cxn modelId="{14CC8FC2-21DF-4F4A-9E67-B0CE99A675EA}" type="presOf" srcId="{7DC7C658-08F9-4F27-8BE5-FEC0D33E999F}" destId="{3CEF255D-93B9-43CC-896B-0B095FD5EEF4}" srcOrd="0" destOrd="0" presId="urn:microsoft.com/office/officeart/2005/8/layout/lProcess2"/>
    <dgm:cxn modelId="{1B527ACA-13C6-4916-BA50-710BBC0C0662}" type="presOf" srcId="{52C9986C-CCA8-4230-ADCF-35E9FB24CB6F}" destId="{310150C6-5B11-4D06-BDE7-526E5C753471}" srcOrd="0" destOrd="0" presId="urn:microsoft.com/office/officeart/2005/8/layout/lProcess2"/>
    <dgm:cxn modelId="{1BAB95CC-17F9-4DE6-A0F1-484432DE7A64}" srcId="{C7EFBDD3-5294-4D47-8846-A08B71D4A8CC}" destId="{1863454F-765B-4868-B9AC-1D6547218824}" srcOrd="2"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9C98B1DF-EAF8-4B93-8CDC-E47433B29C5A}" srcId="{D113DD07-8750-4A4F-83EA-0389E4597A92}" destId="{65D25B41-3007-4EA4-8788-2A4C05320041}" srcOrd="4" destOrd="0" parTransId="{BAC81F8E-C34D-462C-A41E-B9270F45C8DC}" sibTransId="{D8CB3564-DA38-4C49-943D-DD7A43D7461F}"/>
    <dgm:cxn modelId="{739437E2-B010-4012-8FE3-A590CE698E12}" type="presOf" srcId="{1CE713B2-3275-48A7-B54C-2D0B43825CE3}" destId="{812DFF8A-0F48-48A1-B4D0-0B9EB5919A6B}" srcOrd="0" destOrd="0" presId="urn:microsoft.com/office/officeart/2005/8/layout/lProcess2"/>
    <dgm:cxn modelId="{2B7C3DEE-FE3D-4ED9-AEBE-39613969EDC5}" type="presOf" srcId="{D113DD07-8750-4A4F-83EA-0389E4597A92}" destId="{4FE73880-E4EC-4D19-80AF-B8C2846A64EF}" srcOrd="0" destOrd="0" presId="urn:microsoft.com/office/officeart/2005/8/layout/lProcess2"/>
    <dgm:cxn modelId="{9E5E85F4-7A13-432D-8C0C-9A742E46F93C}" type="presOf" srcId="{45557348-3A6A-4AD2-9A1D-424C81977EA2}" destId="{1608D2CB-C9F7-4883-8586-B1896FD43F57}" srcOrd="0" destOrd="0" presId="urn:microsoft.com/office/officeart/2005/8/layout/lProcess2"/>
    <dgm:cxn modelId="{8897EDF5-CBE6-4C80-8482-74681A7B852C}" srcId="{C7EFBDD3-5294-4D47-8846-A08B71D4A8CC}" destId="{240F43B1-FC1B-4B7F-BE35-0DF56D0AA0FD}" srcOrd="3" destOrd="0" parTransId="{D8AAFCB4-39A0-4A05-B553-5AE4F5A4A301}" sibTransId="{92541709-30BB-4BF2-BD99-1DCBA24235AA}"/>
    <dgm:cxn modelId="{148309FC-6205-4F6A-8877-E579E3DF73E8}" srcId="{D113DD07-8750-4A4F-83EA-0389E4597A92}" destId="{6177B08C-A806-4E66-A8FF-A91276CEBA4C}" srcOrd="2" destOrd="0" parTransId="{89F39EEA-063F-4C44-948C-BA91580D3EE4}" sibTransId="{46B708D6-3443-42DE-88B3-4728491CE766}"/>
    <dgm:cxn modelId="{C97A632E-6A2E-45CF-A56F-33E42C627A9B}" type="presParOf" srcId="{7DF3B547-0DB4-480E-ABD5-CD926A56134B}" destId="{BD4EC3C0-22C5-4628-B9FC-B110026B7FD4}" srcOrd="0" destOrd="0" presId="urn:microsoft.com/office/officeart/2005/8/layout/lProcess2"/>
    <dgm:cxn modelId="{AF863205-09E9-449D-8D19-4564C43D4A55}" type="presParOf" srcId="{BD4EC3C0-22C5-4628-B9FC-B110026B7FD4}" destId="{1608D2CB-C9F7-4883-8586-B1896FD43F57}" srcOrd="0" destOrd="0" presId="urn:microsoft.com/office/officeart/2005/8/layout/lProcess2"/>
    <dgm:cxn modelId="{009CA0FC-22D9-4FCC-890D-419F5264C4D7}" type="presParOf" srcId="{BD4EC3C0-22C5-4628-B9FC-B110026B7FD4}" destId="{D9F38F83-F672-4561-8A1D-0007414F2E89}" srcOrd="1" destOrd="0" presId="urn:microsoft.com/office/officeart/2005/8/layout/lProcess2"/>
    <dgm:cxn modelId="{CF63FFD0-8BF3-4D09-AF52-04D6881D4270}" type="presParOf" srcId="{BD4EC3C0-22C5-4628-B9FC-B110026B7FD4}" destId="{6DFE937D-05F2-43A1-B837-03645C575007}" srcOrd="2" destOrd="0" presId="urn:microsoft.com/office/officeart/2005/8/layout/lProcess2"/>
    <dgm:cxn modelId="{5051948C-376B-4C33-82AC-9CC7ABFB073A}" type="presParOf" srcId="{6DFE937D-05F2-43A1-B837-03645C575007}" destId="{DBD8C2A2-7A98-42E4-A412-C4B685903A00}" srcOrd="0" destOrd="0" presId="urn:microsoft.com/office/officeart/2005/8/layout/lProcess2"/>
    <dgm:cxn modelId="{0AE40010-5666-4737-9FCF-B4A1603C730A}" type="presParOf" srcId="{DBD8C2A2-7A98-42E4-A412-C4B685903A00}" destId="{9DE391B5-D20D-4AAD-B883-4A060AA59FAB}" srcOrd="0" destOrd="0" presId="urn:microsoft.com/office/officeart/2005/8/layout/lProcess2"/>
    <dgm:cxn modelId="{22F63BBD-0C39-495F-88A1-9F2382B17FBB}" type="presParOf" srcId="{DBD8C2A2-7A98-42E4-A412-C4B685903A00}" destId="{8E33C243-E389-43B4-AAB5-9574295D8A2A}" srcOrd="1" destOrd="0" presId="urn:microsoft.com/office/officeart/2005/8/layout/lProcess2"/>
    <dgm:cxn modelId="{4B86972B-6822-4DB3-AD87-82619EAF7590}" type="presParOf" srcId="{DBD8C2A2-7A98-42E4-A412-C4B685903A00}" destId="{BFB0A67C-9274-4728-A17B-1939166A20DE}" srcOrd="2" destOrd="0" presId="urn:microsoft.com/office/officeart/2005/8/layout/lProcess2"/>
    <dgm:cxn modelId="{74F613E2-AA70-44F7-B43E-0884391BC8A1}" type="presParOf" srcId="{DBD8C2A2-7A98-42E4-A412-C4B685903A00}" destId="{D46259A6-9CCB-452D-A751-A673F63A876F}" srcOrd="3" destOrd="0" presId="urn:microsoft.com/office/officeart/2005/8/layout/lProcess2"/>
    <dgm:cxn modelId="{FF570595-92FC-4069-BA2F-B929C98669A6}" type="presParOf" srcId="{DBD8C2A2-7A98-42E4-A412-C4B685903A00}" destId="{237D7472-E5CE-4A0A-B398-8AAF6A9436A5}" srcOrd="4" destOrd="0" presId="urn:microsoft.com/office/officeart/2005/8/layout/lProcess2"/>
    <dgm:cxn modelId="{AEEEDED9-7306-4496-BF5D-350A736C127A}" type="presParOf" srcId="{DBD8C2A2-7A98-42E4-A412-C4B685903A00}" destId="{FE90C203-A404-4A97-B1B9-390035F34053}" srcOrd="5" destOrd="0" presId="urn:microsoft.com/office/officeart/2005/8/layout/lProcess2"/>
    <dgm:cxn modelId="{09BF9F2F-C15B-4088-90C5-5B2A38DCE010}" type="presParOf" srcId="{DBD8C2A2-7A98-42E4-A412-C4B685903A00}" destId="{16B14712-7A9E-482F-B0A6-A4561DDD3936}" srcOrd="6" destOrd="0" presId="urn:microsoft.com/office/officeart/2005/8/layout/lProcess2"/>
    <dgm:cxn modelId="{782702FB-E18F-4150-9A96-A889161034EC}" type="presParOf" srcId="{7DF3B547-0DB4-480E-ABD5-CD926A56134B}" destId="{31274D22-07A2-4A08-874B-8B5D58C3DE7E}" srcOrd="1" destOrd="0" presId="urn:microsoft.com/office/officeart/2005/8/layout/lProcess2"/>
    <dgm:cxn modelId="{9758A4A6-FFC4-4252-87D0-F4F430FA7DC1}" type="presParOf" srcId="{7DF3B547-0DB4-480E-ABD5-CD926A56134B}" destId="{42293ABD-9680-44A3-ACBD-B8FB492489B5}" srcOrd="2" destOrd="0" presId="urn:microsoft.com/office/officeart/2005/8/layout/lProcess2"/>
    <dgm:cxn modelId="{9F9D276D-6922-4910-8C83-4BF9BFE3269A}" type="presParOf" srcId="{42293ABD-9680-44A3-ACBD-B8FB492489B5}" destId="{C9F1157A-A497-49AB-9F56-585DF37546DD}" srcOrd="0" destOrd="0" presId="urn:microsoft.com/office/officeart/2005/8/layout/lProcess2"/>
    <dgm:cxn modelId="{FCE35246-AC0A-4837-94E7-F5D9EBA3D629}" type="presParOf" srcId="{42293ABD-9680-44A3-ACBD-B8FB492489B5}" destId="{1A839FFF-43DC-4F41-B980-8E0DAC772D1C}" srcOrd="1" destOrd="0" presId="urn:microsoft.com/office/officeart/2005/8/layout/lProcess2"/>
    <dgm:cxn modelId="{D665724A-5758-4B1C-8B3B-4713875F7E53}" type="presParOf" srcId="{42293ABD-9680-44A3-ACBD-B8FB492489B5}" destId="{A03F0993-F696-4F6B-B3B7-2678ACA5B394}" srcOrd="2" destOrd="0" presId="urn:microsoft.com/office/officeart/2005/8/layout/lProcess2"/>
    <dgm:cxn modelId="{B1077BF0-D6DB-43F4-854D-01CD6B02F466}" type="presParOf" srcId="{A03F0993-F696-4F6B-B3B7-2678ACA5B394}" destId="{2F74E153-1288-4682-9FAD-B488327581FC}" srcOrd="0" destOrd="0" presId="urn:microsoft.com/office/officeart/2005/8/layout/lProcess2"/>
    <dgm:cxn modelId="{61A07FBB-4C63-4B43-8C7D-C200694234ED}" type="presParOf" srcId="{2F74E153-1288-4682-9FAD-B488327581FC}" destId="{B4E612A4-DB1C-426D-B361-474D288F4EB0}" srcOrd="0" destOrd="0" presId="urn:microsoft.com/office/officeart/2005/8/layout/lProcess2"/>
    <dgm:cxn modelId="{10FAB1FB-C402-498E-8A22-29CD84632B26}" type="presParOf" srcId="{2F74E153-1288-4682-9FAD-B488327581FC}" destId="{AB40F92E-43E9-4F39-9E82-A2DBEB64154C}" srcOrd="1" destOrd="0" presId="urn:microsoft.com/office/officeart/2005/8/layout/lProcess2"/>
    <dgm:cxn modelId="{F5520BF7-FB62-4FCF-B225-33C3890362F7}" type="presParOf" srcId="{2F74E153-1288-4682-9FAD-B488327581FC}" destId="{B6AED814-CC89-409A-8ACB-19CA66FF7770}" srcOrd="2" destOrd="0" presId="urn:microsoft.com/office/officeart/2005/8/layout/lProcess2"/>
    <dgm:cxn modelId="{4B7C2ECF-09A7-41E0-94E4-6C9FA0465256}" type="presParOf" srcId="{2F74E153-1288-4682-9FAD-B488327581FC}" destId="{29C68ED2-7F50-434A-99DC-6005AFB1A1FA}" srcOrd="3" destOrd="0" presId="urn:microsoft.com/office/officeart/2005/8/layout/lProcess2"/>
    <dgm:cxn modelId="{DE31C746-F24A-4A69-8B61-26BC34F1D409}" type="presParOf" srcId="{2F74E153-1288-4682-9FAD-B488327581FC}" destId="{C09F7464-FDB0-403E-816A-1A139A8A13E9}" srcOrd="4" destOrd="0" presId="urn:microsoft.com/office/officeart/2005/8/layout/lProcess2"/>
    <dgm:cxn modelId="{BC35B66D-96C2-49AC-9D96-647005B861A8}" type="presParOf" srcId="{2F74E153-1288-4682-9FAD-B488327581FC}" destId="{3A0F3470-D48D-412D-BE3D-11AF9F560413}" srcOrd="5" destOrd="0" presId="urn:microsoft.com/office/officeart/2005/8/layout/lProcess2"/>
    <dgm:cxn modelId="{A1AEC299-A7C4-47E0-8F79-A6B1EDA53F9D}" type="presParOf" srcId="{2F74E153-1288-4682-9FAD-B488327581FC}" destId="{81FA9440-9921-47BC-97DF-D1BC628F017C}" srcOrd="6" destOrd="0" presId="urn:microsoft.com/office/officeart/2005/8/layout/lProcess2"/>
    <dgm:cxn modelId="{85D4BFEA-30A2-4407-9AE2-D012E0E52BAF}" type="presParOf" srcId="{2F74E153-1288-4682-9FAD-B488327581FC}" destId="{191C38E3-0C2D-41F6-97AB-3053FA0D5345}" srcOrd="7" destOrd="0" presId="urn:microsoft.com/office/officeart/2005/8/layout/lProcess2"/>
    <dgm:cxn modelId="{E93CE8D5-91E6-4C4A-A88B-D17C5EC08D35}" type="presParOf" srcId="{2F74E153-1288-4682-9FAD-B488327581FC}" destId="{812DFF8A-0F48-48A1-B4D0-0B9EB5919A6B}" srcOrd="8" destOrd="0" presId="urn:microsoft.com/office/officeart/2005/8/layout/lProcess2"/>
    <dgm:cxn modelId="{85A7AA10-1405-4816-AB85-2947702A994C}" type="presParOf" srcId="{7DF3B547-0DB4-480E-ABD5-CD926A56134B}" destId="{43B7B39A-57D0-45FE-A148-0DE40994A562}" srcOrd="3" destOrd="0" presId="urn:microsoft.com/office/officeart/2005/8/layout/lProcess2"/>
    <dgm:cxn modelId="{E6E38B68-4E78-4DE7-AA1D-24D5332A2D11}" type="presParOf" srcId="{7DF3B547-0DB4-480E-ABD5-CD926A56134B}" destId="{FBED15B0-54A9-4BC1-AF72-96B153F42109}" srcOrd="4" destOrd="0" presId="urn:microsoft.com/office/officeart/2005/8/layout/lProcess2"/>
    <dgm:cxn modelId="{058D303C-03AF-4F43-8439-CD938D8674A7}" type="presParOf" srcId="{FBED15B0-54A9-4BC1-AF72-96B153F42109}" destId="{4FE73880-E4EC-4D19-80AF-B8C2846A64EF}" srcOrd="0" destOrd="0" presId="urn:microsoft.com/office/officeart/2005/8/layout/lProcess2"/>
    <dgm:cxn modelId="{933C5032-CD1D-461B-AFF4-7690A9268EC9}" type="presParOf" srcId="{FBED15B0-54A9-4BC1-AF72-96B153F42109}" destId="{6C183903-68B9-49CC-B026-BDAE62C86085}" srcOrd="1" destOrd="0" presId="urn:microsoft.com/office/officeart/2005/8/layout/lProcess2"/>
    <dgm:cxn modelId="{AE88C61D-5357-45C2-BC3B-0A06325A0771}" type="presParOf" srcId="{FBED15B0-54A9-4BC1-AF72-96B153F42109}" destId="{7AAEF9AB-334D-4B4A-A4DA-35803D2377A3}" srcOrd="2" destOrd="0" presId="urn:microsoft.com/office/officeart/2005/8/layout/lProcess2"/>
    <dgm:cxn modelId="{66CDC9B5-250B-4FE6-928B-96A86F4C4B65}" type="presParOf" srcId="{7AAEF9AB-334D-4B4A-A4DA-35803D2377A3}" destId="{67F220B1-B68D-4977-9505-B4978B2F0CEF}" srcOrd="0" destOrd="0" presId="urn:microsoft.com/office/officeart/2005/8/layout/lProcess2"/>
    <dgm:cxn modelId="{F180D621-9E53-4D49-9366-EC32D204CCE9}" type="presParOf" srcId="{67F220B1-B68D-4977-9505-B4978B2F0CEF}" destId="{3CEF255D-93B9-43CC-896B-0B095FD5EEF4}" srcOrd="0" destOrd="0" presId="urn:microsoft.com/office/officeart/2005/8/layout/lProcess2"/>
    <dgm:cxn modelId="{88CE5867-E441-4275-BAC3-D07645D2D77B}" type="presParOf" srcId="{67F220B1-B68D-4977-9505-B4978B2F0CEF}" destId="{8D503FC5-459A-4824-8B99-D19F7C09C53A}" srcOrd="1" destOrd="0" presId="urn:microsoft.com/office/officeart/2005/8/layout/lProcess2"/>
    <dgm:cxn modelId="{72F5F401-8281-420F-BDBA-817EFD258F64}" type="presParOf" srcId="{67F220B1-B68D-4977-9505-B4978B2F0CEF}" destId="{665D5B3F-1C20-421F-8996-F936D39B637B}" srcOrd="2" destOrd="0" presId="urn:microsoft.com/office/officeart/2005/8/layout/lProcess2"/>
    <dgm:cxn modelId="{7CD33741-5EE1-4646-90A3-ECA3CFC45936}" type="presParOf" srcId="{67F220B1-B68D-4977-9505-B4978B2F0CEF}" destId="{8A1CDF72-4E04-4D4A-8852-38A1A6592A1C}" srcOrd="3" destOrd="0" presId="urn:microsoft.com/office/officeart/2005/8/layout/lProcess2"/>
    <dgm:cxn modelId="{1A1401E1-D648-4E06-9A94-7B75C14D614B}" type="presParOf" srcId="{67F220B1-B68D-4977-9505-B4978B2F0CEF}" destId="{A429CA65-6856-476F-AF83-3E2D6202715E}" srcOrd="4" destOrd="0" presId="urn:microsoft.com/office/officeart/2005/8/layout/lProcess2"/>
    <dgm:cxn modelId="{EF97745A-7597-4694-B47D-CD26365072BD}" type="presParOf" srcId="{67F220B1-B68D-4977-9505-B4978B2F0CEF}" destId="{0F1AFDD1-D0B2-4690-B940-D2AF335810ED}" srcOrd="5" destOrd="0" presId="urn:microsoft.com/office/officeart/2005/8/layout/lProcess2"/>
    <dgm:cxn modelId="{89540943-B1CC-4658-8CED-E742E90C8105}" type="presParOf" srcId="{67F220B1-B68D-4977-9505-B4978B2F0CEF}" destId="{310150C6-5B11-4D06-BDE7-526E5C753471}" srcOrd="6" destOrd="0" presId="urn:microsoft.com/office/officeart/2005/8/layout/lProcess2"/>
    <dgm:cxn modelId="{770073DE-B7F5-4B33-9F64-EDC60A7D6604}" type="presParOf" srcId="{67F220B1-B68D-4977-9505-B4978B2F0CEF}" destId="{582155F2-70E0-4A2B-A250-3E7FEA36C40C}" srcOrd="7" destOrd="0" presId="urn:microsoft.com/office/officeart/2005/8/layout/lProcess2"/>
    <dgm:cxn modelId="{7C0DF5C2-18FF-4CD6-B642-AB368257E0C7}" type="presParOf" srcId="{67F220B1-B68D-4977-9505-B4978B2F0CEF}" destId="{4BF0990A-363E-4492-AB41-6EE9B066F65D}" srcOrd="8" destOrd="0" presId="urn:microsoft.com/office/officeart/2005/8/layout/lProcess2"/>
    <dgm:cxn modelId="{2CD7BCB7-1CAC-4344-9D81-05D9A19AE144}" type="presParOf" srcId="{67F220B1-B68D-4977-9505-B4978B2F0CEF}" destId="{2E696706-7A67-43DA-B2D5-91D62FC882BC}" srcOrd="9" destOrd="0" presId="urn:microsoft.com/office/officeart/2005/8/layout/lProcess2"/>
    <dgm:cxn modelId="{0563F5B3-DF6C-4D81-A60B-7AB9299749EF}" type="presParOf" srcId="{67F220B1-B68D-4977-9505-B4978B2F0CEF}" destId="{FAF01DAA-08AC-4AE4-ACAA-483AA4046B20}"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89856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2695687"/>
      </dsp:txXfrm>
    </dsp:sp>
    <dsp:sp modelId="{9DE391B5-D20D-4AAD-B883-4A060AA59FAB}">
      <dsp:nvSpPr>
        <dsp:cNvPr id="0" name=""/>
        <dsp:cNvSpPr/>
      </dsp:nvSpPr>
      <dsp:spPr>
        <a:xfrm>
          <a:off x="561281" y="2695907"/>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Product and service lifecycle management</a:t>
          </a:r>
        </a:p>
      </dsp:txBody>
      <dsp:txXfrm>
        <a:off x="599621" y="2734247"/>
        <a:ext cx="4396371" cy="1232334"/>
      </dsp:txXfrm>
    </dsp:sp>
    <dsp:sp modelId="{BFB0A67C-9274-4728-A17B-1939166A20DE}">
      <dsp:nvSpPr>
        <dsp:cNvPr id="0" name=""/>
        <dsp:cNvSpPr/>
      </dsp:nvSpPr>
      <dsp:spPr>
        <a:xfrm>
          <a:off x="561281" y="4206308"/>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Prospect to quote</a:t>
          </a:r>
        </a:p>
      </dsp:txBody>
      <dsp:txXfrm>
        <a:off x="599621" y="4244648"/>
        <a:ext cx="4396371" cy="1232334"/>
      </dsp:txXfrm>
    </dsp:sp>
    <dsp:sp modelId="{237D7472-E5CE-4A0A-B398-8AAF6A9436A5}">
      <dsp:nvSpPr>
        <dsp:cNvPr id="0" name=""/>
        <dsp:cNvSpPr/>
      </dsp:nvSpPr>
      <dsp:spPr>
        <a:xfrm>
          <a:off x="561281" y="5716709"/>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Order to Cash</a:t>
          </a:r>
        </a:p>
      </dsp:txBody>
      <dsp:txXfrm>
        <a:off x="599621" y="5755049"/>
        <a:ext cx="4396371" cy="1232334"/>
      </dsp:txXfrm>
    </dsp:sp>
    <dsp:sp modelId="{16B14712-7A9E-482F-B0A6-A4561DDD3936}">
      <dsp:nvSpPr>
        <dsp:cNvPr id="0" name=""/>
        <dsp:cNvSpPr/>
      </dsp:nvSpPr>
      <dsp:spPr>
        <a:xfrm>
          <a:off x="561281" y="7227110"/>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Hire to Retire</a:t>
          </a:r>
        </a:p>
      </dsp:txBody>
      <dsp:txXfrm>
        <a:off x="599621" y="7265450"/>
        <a:ext cx="4396371" cy="1232334"/>
      </dsp:txXfrm>
    </dsp:sp>
    <dsp:sp modelId="{C9F1157A-A497-49AB-9F56-585DF37546DD}">
      <dsp:nvSpPr>
        <dsp:cNvPr id="0" name=""/>
        <dsp:cNvSpPr/>
      </dsp:nvSpPr>
      <dsp:spPr>
        <a:xfrm>
          <a:off x="6012813" y="0"/>
          <a:ext cx="5591314" cy="89856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Forecast to plan</a:t>
          </a:r>
        </a:p>
      </dsp:txBody>
      <dsp:txXfrm>
        <a:off x="6012813" y="0"/>
        <a:ext cx="5591314" cy="2695687"/>
      </dsp:txXfrm>
    </dsp:sp>
    <dsp:sp modelId="{B4E612A4-DB1C-426D-B361-474D288F4EB0}">
      <dsp:nvSpPr>
        <dsp:cNvPr id="0" name=""/>
        <dsp:cNvSpPr/>
      </dsp:nvSpPr>
      <dsp:spPr>
        <a:xfrm>
          <a:off x="6571945" y="2697387"/>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Define strategic and operational plans</a:t>
          </a:r>
        </a:p>
      </dsp:txBody>
      <dsp:txXfrm>
        <a:off x="6602391" y="2727833"/>
        <a:ext cx="4412159" cy="978619"/>
      </dsp:txXfrm>
    </dsp:sp>
    <dsp:sp modelId="{B6AED814-CC89-409A-8ACB-19CA66FF7770}">
      <dsp:nvSpPr>
        <dsp:cNvPr id="0" name=""/>
        <dsp:cNvSpPr/>
      </dsp:nvSpPr>
      <dsp:spPr>
        <a:xfrm>
          <a:off x="6571945" y="3896824"/>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Establish stocking policies</a:t>
          </a:r>
        </a:p>
      </dsp:txBody>
      <dsp:txXfrm>
        <a:off x="6602391" y="3927270"/>
        <a:ext cx="4412159" cy="978619"/>
      </dsp:txXfrm>
    </dsp:sp>
    <dsp:sp modelId="{C09F7464-FDB0-403E-816A-1A139A8A13E9}">
      <dsp:nvSpPr>
        <dsp:cNvPr id="0" name=""/>
        <dsp:cNvSpPr/>
      </dsp:nvSpPr>
      <dsp:spPr>
        <a:xfrm>
          <a:off x="6571945" y="5096260"/>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Forecast supply and demand</a:t>
          </a:r>
        </a:p>
      </dsp:txBody>
      <dsp:txXfrm>
        <a:off x="6602391" y="5126706"/>
        <a:ext cx="4412159" cy="978619"/>
      </dsp:txXfrm>
    </dsp:sp>
    <dsp:sp modelId="{81FA9440-9921-47BC-97DF-D1BC628F017C}">
      <dsp:nvSpPr>
        <dsp:cNvPr id="0" name=""/>
        <dsp:cNvSpPr/>
      </dsp:nvSpPr>
      <dsp:spPr>
        <a:xfrm>
          <a:off x="6571945" y="6295696"/>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Forecast and plan intercompany trade</a:t>
          </a:r>
        </a:p>
      </dsp:txBody>
      <dsp:txXfrm>
        <a:off x="6602391" y="6326142"/>
        <a:ext cx="4412159" cy="978619"/>
      </dsp:txXfrm>
    </dsp:sp>
    <dsp:sp modelId="{812DFF8A-0F48-48A1-B4D0-0B9EB5919A6B}">
      <dsp:nvSpPr>
        <dsp:cNvPr id="0" name=""/>
        <dsp:cNvSpPr/>
      </dsp:nvSpPr>
      <dsp:spPr>
        <a:xfrm>
          <a:off x="6571945" y="7495133"/>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Plan supply and replenishment</a:t>
          </a:r>
        </a:p>
      </dsp:txBody>
      <dsp:txXfrm>
        <a:off x="6602391" y="7525579"/>
        <a:ext cx="4412159" cy="978619"/>
      </dsp:txXfrm>
    </dsp:sp>
    <dsp:sp modelId="{4FE73880-E4EC-4D19-80AF-B8C2846A64EF}">
      <dsp:nvSpPr>
        <dsp:cNvPr id="0" name=""/>
        <dsp:cNvSpPr/>
      </dsp:nvSpPr>
      <dsp:spPr>
        <a:xfrm>
          <a:off x="12023476" y="0"/>
          <a:ext cx="5591314" cy="89856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2695687"/>
      </dsp:txXfrm>
    </dsp:sp>
    <dsp:sp modelId="{3CEF255D-93B9-43CC-896B-0B095FD5EEF4}">
      <dsp:nvSpPr>
        <dsp:cNvPr id="0" name=""/>
        <dsp:cNvSpPr/>
      </dsp:nvSpPr>
      <dsp:spPr>
        <a:xfrm>
          <a:off x="12582608" y="2696126"/>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Procure to Pay</a:t>
          </a:r>
        </a:p>
      </dsp:txBody>
      <dsp:txXfrm>
        <a:off x="12607875" y="2721393"/>
        <a:ext cx="4422517" cy="812160"/>
      </dsp:txXfrm>
    </dsp:sp>
    <dsp:sp modelId="{665D5B3F-1C20-421F-8996-F936D39B637B}">
      <dsp:nvSpPr>
        <dsp:cNvPr id="0" name=""/>
        <dsp:cNvSpPr/>
      </dsp:nvSpPr>
      <dsp:spPr>
        <a:xfrm>
          <a:off x="12582608" y="3691543"/>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Order to Cash</a:t>
          </a:r>
        </a:p>
      </dsp:txBody>
      <dsp:txXfrm>
        <a:off x="12607875" y="3716810"/>
        <a:ext cx="4422517" cy="812160"/>
      </dsp:txXfrm>
    </dsp:sp>
    <dsp:sp modelId="{A429CA65-6856-476F-AF83-3E2D6202715E}">
      <dsp:nvSpPr>
        <dsp:cNvPr id="0" name=""/>
        <dsp:cNvSpPr/>
      </dsp:nvSpPr>
      <dsp:spPr>
        <a:xfrm>
          <a:off x="12582608" y="4686960"/>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Plan to Produce</a:t>
          </a:r>
        </a:p>
      </dsp:txBody>
      <dsp:txXfrm>
        <a:off x="12607875" y="4712227"/>
        <a:ext cx="4422517" cy="812160"/>
      </dsp:txXfrm>
    </dsp:sp>
    <dsp:sp modelId="{310150C6-5B11-4D06-BDE7-526E5C753471}">
      <dsp:nvSpPr>
        <dsp:cNvPr id="0" name=""/>
        <dsp:cNvSpPr/>
      </dsp:nvSpPr>
      <dsp:spPr>
        <a:xfrm>
          <a:off x="12582608" y="5682377"/>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to deliver</a:t>
          </a:r>
        </a:p>
      </dsp:txBody>
      <dsp:txXfrm>
        <a:off x="12607875" y="5707644"/>
        <a:ext cx="4422517" cy="812160"/>
      </dsp:txXfrm>
    </dsp:sp>
    <dsp:sp modelId="{4BF0990A-363E-4492-AB41-6EE9B066F65D}">
      <dsp:nvSpPr>
        <dsp:cNvPr id="0" name=""/>
        <dsp:cNvSpPr/>
      </dsp:nvSpPr>
      <dsp:spPr>
        <a:xfrm>
          <a:off x="12582608" y="6677794"/>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Case to resolution</a:t>
          </a:r>
        </a:p>
      </dsp:txBody>
      <dsp:txXfrm>
        <a:off x="12607875" y="6703061"/>
        <a:ext cx="4422517" cy="812160"/>
      </dsp:txXfrm>
    </dsp:sp>
    <dsp:sp modelId="{FAF01DAA-08AC-4AE4-ACAA-483AA4046B20}">
      <dsp:nvSpPr>
        <dsp:cNvPr id="0" name=""/>
        <dsp:cNvSpPr/>
      </dsp:nvSpPr>
      <dsp:spPr>
        <a:xfrm>
          <a:off x="12582608" y="7673211"/>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Record to report</a:t>
          </a:r>
        </a:p>
      </dsp:txBody>
      <dsp:txXfrm>
        <a:off x="12607875" y="7698478"/>
        <a:ext cx="4422517" cy="8121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8/10/2023 4:45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8/10/2023 4:45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4:45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4:45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4:45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7197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4:55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652020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3377215050"/>
              </p:ext>
            </p:extLst>
          </p:nvPr>
        </p:nvGraphicFramePr>
        <p:xfrm>
          <a:off x="391658" y="330652"/>
          <a:ext cx="17616942" cy="8985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935815" y="172396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9867404" y="518894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Establish stocking and replenishment policies</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4648022" y="172396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Prospect to quote</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9867404" y="722104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Forecast supply and demand</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857013" y="925314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Forecast and plan for intercompany trade</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867404" y="1131914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supply and replenishment</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355606" y="172396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743700" y="519547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strategic and operational plans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317376" y="1237795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27" name="Straight Arrow Connector 126">
            <a:extLst>
              <a:ext uri="{FF2B5EF4-FFF2-40B4-BE49-F238E27FC236}">
                <a16:creationId xmlns:a16="http://schemas.microsoft.com/office/drawing/2014/main" id="{2A314715-7308-1DDB-92FA-5562E6765CD5}"/>
              </a:ext>
            </a:extLst>
          </p:cNvPr>
          <p:cNvCxnSpPr>
            <a:cxnSpLocks/>
            <a:stCxn id="83" idx="2"/>
            <a:endCxn id="85" idx="0"/>
          </p:cNvCxnSpPr>
          <p:nvPr/>
        </p:nvCxnSpPr>
        <p:spPr>
          <a:xfrm>
            <a:off x="11067554" y="6649036"/>
            <a:ext cx="0" cy="57200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6" idx="2"/>
            <a:endCxn id="87" idx="0"/>
          </p:cNvCxnSpPr>
          <p:nvPr/>
        </p:nvCxnSpPr>
        <p:spPr>
          <a:xfrm>
            <a:off x="11057163" y="10713238"/>
            <a:ext cx="10391" cy="60590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4990BBEE-9634-F6C8-A796-D9015078432A}"/>
              </a:ext>
            </a:extLst>
          </p:cNvPr>
          <p:cNvSpPr/>
          <p:nvPr/>
        </p:nvSpPr>
        <p:spPr bwMode="auto">
          <a:xfrm>
            <a:off x="13333190" y="590856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3317376" y="799768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3317376" y="1018782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cxnSp>
        <p:nvCxnSpPr>
          <p:cNvPr id="223" name="Connector: Elbow 222">
            <a:extLst>
              <a:ext uri="{FF2B5EF4-FFF2-40B4-BE49-F238E27FC236}">
                <a16:creationId xmlns:a16="http://schemas.microsoft.com/office/drawing/2014/main" id="{B85B3DE8-A85E-4DF8-0BDA-6BB51471C676}"/>
              </a:ext>
            </a:extLst>
          </p:cNvPr>
          <p:cNvCxnSpPr>
            <a:cxnSpLocks/>
            <a:stCxn id="98" idx="2"/>
            <a:endCxn id="103" idx="2"/>
          </p:cNvCxnSpPr>
          <p:nvPr/>
        </p:nvCxnSpPr>
        <p:spPr>
          <a:xfrm rot="16200000" flipH="1">
            <a:off x="7926116" y="6673296"/>
            <a:ext cx="6415572" cy="6380104"/>
          </a:xfrm>
          <a:prstGeom prst="bentConnector3">
            <a:avLst>
              <a:gd name="adj1" fmla="val 10356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A8FC4DFB-E8C5-D6B7-4DDE-586B29DA8E6D}"/>
              </a:ext>
            </a:extLst>
          </p:cNvPr>
          <p:cNvCxnSpPr>
            <a:cxnSpLocks/>
            <a:stCxn id="201" idx="2"/>
            <a:endCxn id="103" idx="0"/>
          </p:cNvCxnSpPr>
          <p:nvPr/>
        </p:nvCxnSpPr>
        <p:spPr>
          <a:xfrm>
            <a:off x="14323954" y="11647913"/>
            <a:ext cx="0" cy="73004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F0E92CAB-061E-4292-4677-ACFEB0709536}"/>
              </a:ext>
            </a:extLst>
          </p:cNvPr>
          <p:cNvCxnSpPr>
            <a:cxnSpLocks/>
            <a:stCxn id="15" idx="3"/>
            <a:endCxn id="84" idx="1"/>
          </p:cNvCxnSpPr>
          <p:nvPr/>
        </p:nvCxnSpPr>
        <p:spPr>
          <a:xfrm>
            <a:off x="3948971" y="2454014"/>
            <a:ext cx="69905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5B28543F-BFF0-068B-0147-62C8987822C5}"/>
              </a:ext>
            </a:extLst>
          </p:cNvPr>
          <p:cNvCxnSpPr>
            <a:cxnSpLocks/>
            <a:stCxn id="84" idx="3"/>
            <a:endCxn id="96" idx="1"/>
          </p:cNvCxnSpPr>
          <p:nvPr/>
        </p:nvCxnSpPr>
        <p:spPr>
          <a:xfrm>
            <a:off x="6661178" y="2454014"/>
            <a:ext cx="694428"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611BAB-AAFD-6C56-F99A-54C577DB5C04}"/>
              </a:ext>
            </a:extLst>
          </p:cNvPr>
          <p:cNvSpPr/>
          <p:nvPr/>
        </p:nvSpPr>
        <p:spPr bwMode="auto">
          <a:xfrm>
            <a:off x="13333190" y="173031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3333190" y="38194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4" name="Rectangle 3">
            <a:extLst>
              <a:ext uri="{FF2B5EF4-FFF2-40B4-BE49-F238E27FC236}">
                <a16:creationId xmlns:a16="http://schemas.microsoft.com/office/drawing/2014/main" id="{838BBC05-4108-6E0C-9C35-DD411FED1F24}"/>
              </a:ext>
            </a:extLst>
          </p:cNvPr>
          <p:cNvSpPr/>
          <p:nvPr/>
        </p:nvSpPr>
        <p:spPr bwMode="auto">
          <a:xfrm>
            <a:off x="1935815" y="3720746"/>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Hire to retire</a:t>
            </a:r>
          </a:p>
        </p:txBody>
      </p:sp>
      <p:sp>
        <p:nvSpPr>
          <p:cNvPr id="6" name="Rectangle 5">
            <a:extLst>
              <a:ext uri="{FF2B5EF4-FFF2-40B4-BE49-F238E27FC236}">
                <a16:creationId xmlns:a16="http://schemas.microsoft.com/office/drawing/2014/main" id="{2022BA3A-46C9-563F-0EB0-E7FC41E08DA9}"/>
              </a:ext>
            </a:extLst>
          </p:cNvPr>
          <p:cNvSpPr/>
          <p:nvPr/>
        </p:nvSpPr>
        <p:spPr bwMode="auto">
          <a:xfrm>
            <a:off x="10061714" y="1723968"/>
            <a:ext cx="2011680" cy="1460092"/>
          </a:xfrm>
          <a:prstGeom prst="rect">
            <a:avLst/>
          </a:prstGeom>
          <a:solidFill>
            <a:schemeClr val="accent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cxnSp>
        <p:nvCxnSpPr>
          <p:cNvPr id="7" name="Straight Arrow Connector 6">
            <a:extLst>
              <a:ext uri="{FF2B5EF4-FFF2-40B4-BE49-F238E27FC236}">
                <a16:creationId xmlns:a16="http://schemas.microsoft.com/office/drawing/2014/main" id="{5DC1888A-0D04-40F7-5E05-2909D25CE07D}"/>
              </a:ext>
            </a:extLst>
          </p:cNvPr>
          <p:cNvCxnSpPr>
            <a:cxnSpLocks/>
          </p:cNvCxnSpPr>
          <p:nvPr/>
        </p:nvCxnSpPr>
        <p:spPr>
          <a:xfrm>
            <a:off x="9367286" y="2454014"/>
            <a:ext cx="694428"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24D8471-35CA-1FE0-0F97-557752F12F3E}"/>
              </a:ext>
            </a:extLst>
          </p:cNvPr>
          <p:cNvCxnSpPr>
            <a:cxnSpLocks/>
            <a:stCxn id="14" idx="2"/>
            <a:endCxn id="15" idx="1"/>
          </p:cNvCxnSpPr>
          <p:nvPr/>
        </p:nvCxnSpPr>
        <p:spPr>
          <a:xfrm rot="16200000" flipH="1">
            <a:off x="892489" y="1410687"/>
            <a:ext cx="1455361" cy="631292"/>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E552D1E-8325-431F-F27A-2C0D60066314}"/>
              </a:ext>
            </a:extLst>
          </p:cNvPr>
          <p:cNvCxnSpPr>
            <a:cxnSpLocks/>
            <a:stCxn id="14" idx="2"/>
            <a:endCxn id="4" idx="1"/>
          </p:cNvCxnSpPr>
          <p:nvPr/>
        </p:nvCxnSpPr>
        <p:spPr>
          <a:xfrm rot="16200000" flipH="1">
            <a:off x="-105900" y="2409076"/>
            <a:ext cx="3452139" cy="631292"/>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EE7F0BF-A33D-EB7E-0B8A-07B1F51802F7}"/>
              </a:ext>
            </a:extLst>
          </p:cNvPr>
          <p:cNvCxnSpPr>
            <a:stCxn id="4" idx="3"/>
            <a:endCxn id="6" idx="1"/>
          </p:cNvCxnSpPr>
          <p:nvPr/>
        </p:nvCxnSpPr>
        <p:spPr>
          <a:xfrm flipV="1">
            <a:off x="3947495" y="2454014"/>
            <a:ext cx="6114219" cy="1996778"/>
          </a:xfrm>
          <a:prstGeom prst="bentConnector3">
            <a:avLst>
              <a:gd name="adj1" fmla="val 94186"/>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7237A8F-E432-A845-0CDE-3677EA613BBE}"/>
              </a:ext>
            </a:extLst>
          </p:cNvPr>
          <p:cNvCxnSpPr>
            <a:cxnSpLocks/>
            <a:stCxn id="4" idx="2"/>
            <a:endCxn id="98" idx="1"/>
          </p:cNvCxnSpPr>
          <p:nvPr/>
        </p:nvCxnSpPr>
        <p:spPr>
          <a:xfrm rot="16200000" flipH="1">
            <a:off x="4470338" y="3652154"/>
            <a:ext cx="744678" cy="3802045"/>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82FEF47-6C60-C79A-6386-BE0265AF263C}"/>
              </a:ext>
            </a:extLst>
          </p:cNvPr>
          <p:cNvCxnSpPr>
            <a:cxnSpLocks/>
            <a:stCxn id="85" idx="2"/>
            <a:endCxn id="86" idx="0"/>
          </p:cNvCxnSpPr>
          <p:nvPr/>
        </p:nvCxnSpPr>
        <p:spPr>
          <a:xfrm flipH="1">
            <a:off x="11057163" y="8681137"/>
            <a:ext cx="10391" cy="57200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12CDCF03-C172-ED8F-9130-5A9DD4B19ABB}"/>
              </a:ext>
            </a:extLst>
          </p:cNvPr>
          <p:cNvCxnSpPr>
            <a:cxnSpLocks/>
            <a:stCxn id="87" idx="3"/>
            <a:endCxn id="2" idx="1"/>
          </p:cNvCxnSpPr>
          <p:nvPr/>
        </p:nvCxnSpPr>
        <p:spPr>
          <a:xfrm flipV="1">
            <a:off x="12267704" y="2460364"/>
            <a:ext cx="1065486" cy="9588825"/>
          </a:xfrm>
          <a:prstGeom prst="bentConnector3">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8260E85D-4266-F2F3-D566-47F8F0BC004C}"/>
              </a:ext>
            </a:extLst>
          </p:cNvPr>
          <p:cNvCxnSpPr>
            <a:stCxn id="87" idx="3"/>
            <a:endCxn id="3" idx="1"/>
          </p:cNvCxnSpPr>
          <p:nvPr/>
        </p:nvCxnSpPr>
        <p:spPr>
          <a:xfrm flipV="1">
            <a:off x="12267704" y="4549486"/>
            <a:ext cx="1065486" cy="7499703"/>
          </a:xfrm>
          <a:prstGeom prst="bentConnector3">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8D0BB105-06AC-0B94-8E38-E68BADD609DB}"/>
              </a:ext>
            </a:extLst>
          </p:cNvPr>
          <p:cNvCxnSpPr>
            <a:cxnSpLocks/>
            <a:stCxn id="87" idx="3"/>
            <a:endCxn id="199" idx="1"/>
          </p:cNvCxnSpPr>
          <p:nvPr/>
        </p:nvCxnSpPr>
        <p:spPr>
          <a:xfrm flipV="1">
            <a:off x="12267704" y="6638608"/>
            <a:ext cx="1065486" cy="5410581"/>
          </a:xfrm>
          <a:prstGeom prst="bentConnector3">
            <a:avLst>
              <a:gd name="adj1" fmla="val 5000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E98F9B6-A2DC-1C24-E203-4A824BC044C4}"/>
              </a:ext>
            </a:extLst>
          </p:cNvPr>
          <p:cNvCxnSpPr>
            <a:cxnSpLocks/>
            <a:stCxn id="6" idx="2"/>
            <a:endCxn id="83" idx="0"/>
          </p:cNvCxnSpPr>
          <p:nvPr/>
        </p:nvCxnSpPr>
        <p:spPr>
          <a:xfrm>
            <a:off x="11067554" y="3184060"/>
            <a:ext cx="0" cy="200488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41A42538-D0A4-AE83-F3E3-22684933888A}"/>
              </a:ext>
            </a:extLst>
          </p:cNvPr>
          <p:cNvCxnSpPr>
            <a:cxnSpLocks/>
            <a:stCxn id="6" idx="2"/>
            <a:endCxn id="98" idx="0"/>
          </p:cNvCxnSpPr>
          <p:nvPr/>
        </p:nvCxnSpPr>
        <p:spPr>
          <a:xfrm rot="5400000">
            <a:off x="8499997" y="2627913"/>
            <a:ext cx="2011410" cy="3123704"/>
          </a:xfrm>
          <a:prstGeom prst="bentConnector3">
            <a:avLst>
              <a:gd name="adj1" fmla="val 7583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B8A0EE9-3C07-6316-DB51-74AF8DA80BB3}"/>
              </a:ext>
            </a:extLst>
          </p:cNvPr>
          <p:cNvCxnSpPr>
            <a:cxnSpLocks/>
            <a:stCxn id="2" idx="2"/>
            <a:endCxn id="3" idx="0"/>
          </p:cNvCxnSpPr>
          <p:nvPr/>
        </p:nvCxnSpPr>
        <p:spPr>
          <a:xfrm>
            <a:off x="14339768" y="3190410"/>
            <a:ext cx="0" cy="62903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8E3A3FA-2C59-3ED8-8560-7EFD08647E5B}"/>
              </a:ext>
            </a:extLst>
          </p:cNvPr>
          <p:cNvCxnSpPr>
            <a:cxnSpLocks/>
            <a:stCxn id="3" idx="2"/>
            <a:endCxn id="199" idx="0"/>
          </p:cNvCxnSpPr>
          <p:nvPr/>
        </p:nvCxnSpPr>
        <p:spPr>
          <a:xfrm>
            <a:off x="14339768" y="5279532"/>
            <a:ext cx="0" cy="62903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D2227DAB-9148-0FB0-9F32-612E1485DD3C}"/>
              </a:ext>
            </a:extLst>
          </p:cNvPr>
          <p:cNvCxnSpPr>
            <a:cxnSpLocks/>
            <a:stCxn id="2" idx="3"/>
            <a:endCxn id="201" idx="3"/>
          </p:cNvCxnSpPr>
          <p:nvPr/>
        </p:nvCxnSpPr>
        <p:spPr>
          <a:xfrm flipH="1">
            <a:off x="15330532" y="2460364"/>
            <a:ext cx="15814" cy="8457503"/>
          </a:xfrm>
          <a:prstGeom prst="bentConnector3">
            <a:avLst>
              <a:gd name="adj1" fmla="val -683353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09FC2C1C-4A35-222B-E90C-7A59990FA395}"/>
              </a:ext>
            </a:extLst>
          </p:cNvPr>
          <p:cNvCxnSpPr>
            <a:cxnSpLocks/>
            <a:stCxn id="3" idx="3"/>
            <a:endCxn id="201" idx="3"/>
          </p:cNvCxnSpPr>
          <p:nvPr/>
        </p:nvCxnSpPr>
        <p:spPr>
          <a:xfrm flipH="1">
            <a:off x="15330532" y="4549486"/>
            <a:ext cx="15814" cy="6368381"/>
          </a:xfrm>
          <a:prstGeom prst="bentConnector3">
            <a:avLst>
              <a:gd name="adj1" fmla="val -686732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E4313378-9E08-B61A-BEB6-BBC1839E2FA7}"/>
              </a:ext>
            </a:extLst>
          </p:cNvPr>
          <p:cNvCxnSpPr>
            <a:cxnSpLocks/>
            <a:stCxn id="199" idx="3"/>
            <a:endCxn id="201" idx="3"/>
          </p:cNvCxnSpPr>
          <p:nvPr/>
        </p:nvCxnSpPr>
        <p:spPr>
          <a:xfrm flipH="1">
            <a:off x="15330532" y="6638608"/>
            <a:ext cx="15814" cy="4279259"/>
          </a:xfrm>
          <a:prstGeom prst="bentConnector3">
            <a:avLst>
              <a:gd name="adj1" fmla="val -686732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10709F8-9EAA-B3D1-C20A-9382A2D6288B}"/>
              </a:ext>
            </a:extLst>
          </p:cNvPr>
          <p:cNvCxnSpPr>
            <a:cxnSpLocks/>
            <a:stCxn id="2" idx="3"/>
            <a:endCxn id="200" idx="3"/>
          </p:cNvCxnSpPr>
          <p:nvPr/>
        </p:nvCxnSpPr>
        <p:spPr>
          <a:xfrm flipH="1">
            <a:off x="15330532" y="2460364"/>
            <a:ext cx="15814" cy="6267366"/>
          </a:xfrm>
          <a:prstGeom prst="bentConnector3">
            <a:avLst>
              <a:gd name="adj1" fmla="val -3548179"/>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02ECE507-10BA-879B-3081-E01CA9541FC8}"/>
              </a:ext>
            </a:extLst>
          </p:cNvPr>
          <p:cNvCxnSpPr>
            <a:cxnSpLocks/>
            <a:stCxn id="3" idx="3"/>
            <a:endCxn id="200" idx="3"/>
          </p:cNvCxnSpPr>
          <p:nvPr/>
        </p:nvCxnSpPr>
        <p:spPr>
          <a:xfrm flipH="1">
            <a:off x="15330532" y="4549486"/>
            <a:ext cx="15814" cy="4178244"/>
          </a:xfrm>
          <a:prstGeom prst="bentConnector3">
            <a:avLst>
              <a:gd name="adj1" fmla="val -3548179"/>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95C696DE-C71C-D752-1966-524AE81D5CB0}"/>
              </a:ext>
            </a:extLst>
          </p:cNvPr>
          <p:cNvCxnSpPr>
            <a:cxnSpLocks/>
            <a:stCxn id="199" idx="3"/>
            <a:endCxn id="200" idx="3"/>
          </p:cNvCxnSpPr>
          <p:nvPr/>
        </p:nvCxnSpPr>
        <p:spPr>
          <a:xfrm flipH="1">
            <a:off x="15330532" y="6638608"/>
            <a:ext cx="15814" cy="2089122"/>
          </a:xfrm>
          <a:prstGeom prst="bentConnector3">
            <a:avLst>
              <a:gd name="adj1" fmla="val -3548179"/>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7869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7064773" y="4938086"/>
            <a:ext cx="6810917" cy="10975682"/>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32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9475024" y="19314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9200093" y="1171239"/>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a:off x="10481602" y="886322"/>
            <a:ext cx="7795" cy="284917"/>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200093" y="7392605"/>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planning policies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200093" y="5451481"/>
            <a:ext cx="2578608"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Establish stocking and replenishment policies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200093" y="9313529"/>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inventory planning policies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437248"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production planning policies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10900203"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procurement planning policies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9482086" y="14025482"/>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14" idx="1"/>
            <a:endCxn id="6" idx="1"/>
          </p:cNvCxnSpPr>
          <p:nvPr/>
        </p:nvCxnSpPr>
        <p:spPr>
          <a:xfrm rot="10800000" flipV="1">
            <a:off x="4074628" y="539733"/>
            <a:ext cx="5400397" cy="5641793"/>
          </a:xfrm>
          <a:prstGeom prst="bentConnector3">
            <a:avLst>
              <a:gd name="adj1" fmla="val 10423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4" idx="1"/>
            <a:endCxn id="4" idx="1"/>
          </p:cNvCxnSpPr>
          <p:nvPr/>
        </p:nvCxnSpPr>
        <p:spPr>
          <a:xfrm rot="10800000" flipV="1">
            <a:off x="4074628" y="539734"/>
            <a:ext cx="5400397" cy="9503840"/>
          </a:xfrm>
          <a:prstGeom prst="bentConnector3">
            <a:avLst>
              <a:gd name="adj1" fmla="val 10423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C498CCA6-99BE-27F5-71B9-735DD54F7037}"/>
              </a:ext>
            </a:extLst>
          </p:cNvPr>
          <p:cNvCxnSpPr>
            <a:cxnSpLocks/>
            <a:stCxn id="14" idx="3"/>
            <a:endCxn id="8" idx="3"/>
          </p:cNvCxnSpPr>
          <p:nvPr/>
        </p:nvCxnSpPr>
        <p:spPr>
          <a:xfrm>
            <a:off x="11488179" y="539734"/>
            <a:ext cx="5375460" cy="9503840"/>
          </a:xfrm>
          <a:prstGeom prst="bentConnector3">
            <a:avLst>
              <a:gd name="adj1" fmla="val 10425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2"/>
            <a:endCxn id="3" idx="0"/>
          </p:cNvCxnSpPr>
          <p:nvPr/>
        </p:nvCxnSpPr>
        <p:spPr>
          <a:xfrm flipH="1">
            <a:off x="10488665" y="2631331"/>
            <a:ext cx="732" cy="58707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6" idx="2"/>
            <a:endCxn id="97" idx="0"/>
          </p:cNvCxnSpPr>
          <p:nvPr/>
        </p:nvCxnSpPr>
        <p:spPr>
          <a:xfrm>
            <a:off x="10488665" y="8852697"/>
            <a:ext cx="0" cy="46083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96" idx="2"/>
            <a:endCxn id="86" idx="0"/>
          </p:cNvCxnSpPr>
          <p:nvPr/>
        </p:nvCxnSpPr>
        <p:spPr>
          <a:xfrm flipH="1">
            <a:off x="10488665" y="6911573"/>
            <a:ext cx="732" cy="48103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E3D7E647-9C44-0B39-649B-1ACA3B86639B}"/>
              </a:ext>
            </a:extLst>
          </p:cNvPr>
          <p:cNvCxnSpPr>
            <a:cxnSpLocks/>
            <a:stCxn id="98" idx="2"/>
            <a:endCxn id="103" idx="0"/>
          </p:cNvCxnSpPr>
          <p:nvPr/>
        </p:nvCxnSpPr>
        <p:spPr>
          <a:xfrm rot="16200000" flipH="1">
            <a:off x="9144868" y="12681686"/>
            <a:ext cx="924748" cy="1762844"/>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52BBCA5B-2E6C-3DEF-95A8-178189F2D8B2}"/>
              </a:ext>
            </a:extLst>
          </p:cNvPr>
          <p:cNvCxnSpPr>
            <a:cxnSpLocks/>
            <a:stCxn id="99" idx="2"/>
            <a:endCxn id="103" idx="0"/>
          </p:cNvCxnSpPr>
          <p:nvPr/>
        </p:nvCxnSpPr>
        <p:spPr>
          <a:xfrm rot="5400000">
            <a:off x="10876346" y="12713053"/>
            <a:ext cx="924748" cy="170011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71076BB6-3C5A-D162-A448-CC61B74ABE9C}"/>
              </a:ext>
            </a:extLst>
          </p:cNvPr>
          <p:cNvSpPr/>
          <p:nvPr/>
        </p:nvSpPr>
        <p:spPr bwMode="auto">
          <a:xfrm>
            <a:off x="9200093" y="3218409"/>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strategic and operational plans</a:t>
            </a:r>
          </a:p>
        </p:txBody>
      </p:sp>
      <p:cxnSp>
        <p:nvCxnSpPr>
          <p:cNvPr id="7" name="Straight Arrow Connector 6">
            <a:extLst>
              <a:ext uri="{FF2B5EF4-FFF2-40B4-BE49-F238E27FC236}">
                <a16:creationId xmlns:a16="http://schemas.microsoft.com/office/drawing/2014/main" id="{DCB19A27-F385-CBB2-50DD-26267A5D8F7A}"/>
              </a:ext>
            </a:extLst>
          </p:cNvPr>
          <p:cNvCxnSpPr>
            <a:cxnSpLocks/>
            <a:stCxn id="3" idx="2"/>
            <a:endCxn id="96" idx="0"/>
          </p:cNvCxnSpPr>
          <p:nvPr/>
        </p:nvCxnSpPr>
        <p:spPr>
          <a:xfrm>
            <a:off x="10488665" y="4678501"/>
            <a:ext cx="732" cy="77298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4719910-A580-3183-406B-40B8E0982341}"/>
              </a:ext>
            </a:extLst>
          </p:cNvPr>
          <p:cNvSpPr/>
          <p:nvPr/>
        </p:nvSpPr>
        <p:spPr bwMode="auto">
          <a:xfrm>
            <a:off x="4074627" y="9313528"/>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6" name="Rectangle 5">
            <a:extLst>
              <a:ext uri="{FF2B5EF4-FFF2-40B4-BE49-F238E27FC236}">
                <a16:creationId xmlns:a16="http://schemas.microsoft.com/office/drawing/2014/main" id="{C9F0D7DA-D967-6CFC-6A27-E62DED0E7C5C}"/>
              </a:ext>
            </a:extLst>
          </p:cNvPr>
          <p:cNvSpPr/>
          <p:nvPr/>
        </p:nvSpPr>
        <p:spPr bwMode="auto">
          <a:xfrm>
            <a:off x="4074627" y="5451481"/>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8" name="Rectangle 7">
            <a:extLst>
              <a:ext uri="{FF2B5EF4-FFF2-40B4-BE49-F238E27FC236}">
                <a16:creationId xmlns:a16="http://schemas.microsoft.com/office/drawing/2014/main" id="{8E955391-05F2-CC81-E195-13D8914C79D3}"/>
              </a:ext>
            </a:extLst>
          </p:cNvPr>
          <p:cNvSpPr/>
          <p:nvPr/>
        </p:nvSpPr>
        <p:spPr bwMode="auto">
          <a:xfrm>
            <a:off x="14285031" y="9313528"/>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9" name="Flowchart: Predefined Process 8">
            <a:extLst>
              <a:ext uri="{FF2B5EF4-FFF2-40B4-BE49-F238E27FC236}">
                <a16:creationId xmlns:a16="http://schemas.microsoft.com/office/drawing/2014/main" id="{2F1EA158-06CE-49B9-7983-0EF5410FB5FB}"/>
              </a:ext>
            </a:extLst>
          </p:cNvPr>
          <p:cNvSpPr/>
          <p:nvPr/>
        </p:nvSpPr>
        <p:spPr bwMode="auto">
          <a:xfrm>
            <a:off x="4076091" y="7503451"/>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and manage warehouse operations</a:t>
            </a:r>
          </a:p>
        </p:txBody>
      </p:sp>
      <p:sp>
        <p:nvSpPr>
          <p:cNvPr id="17" name="Flowchart: Predefined Process 16">
            <a:extLst>
              <a:ext uri="{FF2B5EF4-FFF2-40B4-BE49-F238E27FC236}">
                <a16:creationId xmlns:a16="http://schemas.microsoft.com/office/drawing/2014/main" id="{6117AD9E-B506-347C-05CF-F2D98CFF5000}"/>
              </a:ext>
            </a:extLst>
          </p:cNvPr>
          <p:cNvSpPr/>
          <p:nvPr/>
        </p:nvSpPr>
        <p:spPr bwMode="auto">
          <a:xfrm>
            <a:off x="4076091"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production strategies</a:t>
            </a:r>
          </a:p>
        </p:txBody>
      </p:sp>
      <p:sp>
        <p:nvSpPr>
          <p:cNvPr id="36" name="Flowchart: Predefined Process 35">
            <a:extLst>
              <a:ext uri="{FF2B5EF4-FFF2-40B4-BE49-F238E27FC236}">
                <a16:creationId xmlns:a16="http://schemas.microsoft.com/office/drawing/2014/main" id="{1B0BB8E9-C74F-48D5-46B6-C0704022E4BF}"/>
              </a:ext>
            </a:extLst>
          </p:cNvPr>
          <p:cNvSpPr/>
          <p:nvPr/>
        </p:nvSpPr>
        <p:spPr bwMode="auto">
          <a:xfrm>
            <a:off x="14285031"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Develop sourcing strategies</a:t>
            </a:r>
          </a:p>
        </p:txBody>
      </p:sp>
      <p:cxnSp>
        <p:nvCxnSpPr>
          <p:cNvPr id="41" name="Connector: Elbow 40">
            <a:extLst>
              <a:ext uri="{FF2B5EF4-FFF2-40B4-BE49-F238E27FC236}">
                <a16:creationId xmlns:a16="http://schemas.microsoft.com/office/drawing/2014/main" id="{C2C1ACC8-D149-FFC6-E6C3-9B49C43DC973}"/>
              </a:ext>
            </a:extLst>
          </p:cNvPr>
          <p:cNvCxnSpPr>
            <a:cxnSpLocks/>
            <a:stCxn id="97" idx="2"/>
            <a:endCxn id="98" idx="0"/>
          </p:cNvCxnSpPr>
          <p:nvPr/>
        </p:nvCxnSpPr>
        <p:spPr>
          <a:xfrm rot="5400000">
            <a:off x="9173733" y="10325709"/>
            <a:ext cx="867021" cy="176284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18307DE-6EF9-BEC1-E79A-5D8F0BC24F5C}"/>
              </a:ext>
            </a:extLst>
          </p:cNvPr>
          <p:cNvCxnSpPr>
            <a:cxnSpLocks/>
            <a:stCxn id="97" idx="2"/>
            <a:endCxn id="99" idx="0"/>
          </p:cNvCxnSpPr>
          <p:nvPr/>
        </p:nvCxnSpPr>
        <p:spPr>
          <a:xfrm rot="16200000" flipH="1">
            <a:off x="10905210" y="10357076"/>
            <a:ext cx="867021" cy="170011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EB215A3-1A49-B071-25D2-AE4CD63446A4}"/>
              </a:ext>
            </a:extLst>
          </p:cNvPr>
          <p:cNvCxnSpPr>
            <a:cxnSpLocks/>
            <a:stCxn id="6" idx="2"/>
            <a:endCxn id="9" idx="0"/>
          </p:cNvCxnSpPr>
          <p:nvPr/>
        </p:nvCxnSpPr>
        <p:spPr>
          <a:xfrm>
            <a:off x="5363931" y="6911573"/>
            <a:ext cx="732" cy="59187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EE6B74D-0CCF-A53B-2BA8-EAC3B05A4DC8}"/>
              </a:ext>
            </a:extLst>
          </p:cNvPr>
          <p:cNvCxnSpPr>
            <a:stCxn id="4" idx="2"/>
            <a:endCxn id="17" idx="0"/>
          </p:cNvCxnSpPr>
          <p:nvPr/>
        </p:nvCxnSpPr>
        <p:spPr>
          <a:xfrm>
            <a:off x="5363931" y="10773620"/>
            <a:ext cx="732" cy="86702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27CEC4E1-A928-2E4C-9E4E-88AD0BC4B69E}"/>
              </a:ext>
            </a:extLst>
          </p:cNvPr>
          <p:cNvCxnSpPr>
            <a:stCxn id="8" idx="2"/>
            <a:endCxn id="36" idx="0"/>
          </p:cNvCxnSpPr>
          <p:nvPr/>
        </p:nvCxnSpPr>
        <p:spPr>
          <a:xfrm flipH="1">
            <a:off x="15573603" y="10773620"/>
            <a:ext cx="732" cy="86702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3EC94256-752C-6435-14C5-D851FCA6A36D}"/>
              </a:ext>
            </a:extLst>
          </p:cNvPr>
          <p:cNvCxnSpPr>
            <a:stCxn id="36" idx="1"/>
            <a:endCxn id="99" idx="3"/>
          </p:cNvCxnSpPr>
          <p:nvPr/>
        </p:nvCxnSpPr>
        <p:spPr>
          <a:xfrm flipH="1">
            <a:off x="13477347" y="12370688"/>
            <a:ext cx="807684"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129DD616-4BBB-B2FB-A371-1E93B848484E}"/>
              </a:ext>
            </a:extLst>
          </p:cNvPr>
          <p:cNvCxnSpPr>
            <a:stCxn id="17" idx="3"/>
            <a:endCxn id="98" idx="1"/>
          </p:cNvCxnSpPr>
          <p:nvPr/>
        </p:nvCxnSpPr>
        <p:spPr>
          <a:xfrm>
            <a:off x="6653235" y="12370688"/>
            <a:ext cx="78401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FF1C4EF1-FAD2-A986-D602-D51030D6E6B7}"/>
              </a:ext>
            </a:extLst>
          </p:cNvPr>
          <p:cNvCxnSpPr>
            <a:stCxn id="9" idx="3"/>
            <a:endCxn id="97" idx="1"/>
          </p:cNvCxnSpPr>
          <p:nvPr/>
        </p:nvCxnSpPr>
        <p:spPr>
          <a:xfrm>
            <a:off x="6653235" y="8233497"/>
            <a:ext cx="2546858" cy="1810078"/>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99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3131007" y="2208477"/>
            <a:ext cx="10268941" cy="13079648"/>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32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434264" y="671308"/>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122121" y="287849"/>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3"/>
            <a:endCxn id="15" idx="1"/>
          </p:cNvCxnSpPr>
          <p:nvPr/>
        </p:nvCxnSpPr>
        <p:spPr>
          <a:xfrm flipV="1">
            <a:off x="2447419" y="1017895"/>
            <a:ext cx="674702" cy="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3635236" y="4936949"/>
            <a:ext cx="2884053"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Generate a coordinated plan</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3635236" y="2845943"/>
            <a:ext cx="288405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supply and replenishment</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887335" y="7201344"/>
            <a:ext cx="2838568"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Plan inventory transfers and replenishments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5881105" y="9469167"/>
            <a:ext cx="2838567"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Plan production</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0316096" y="10837330"/>
            <a:ext cx="2200636" cy="628441"/>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14" idx="1"/>
            <a:endCxn id="6" idx="1"/>
          </p:cNvCxnSpPr>
          <p:nvPr/>
        </p:nvCxnSpPr>
        <p:spPr>
          <a:xfrm rot="10800000" flipV="1">
            <a:off x="324016" y="1017895"/>
            <a:ext cx="110248" cy="3016955"/>
          </a:xfrm>
          <a:prstGeom prst="bentConnector3">
            <a:avLst>
              <a:gd name="adj1" fmla="val 30735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4" idx="1"/>
            <a:endCxn id="4" idx="1"/>
          </p:cNvCxnSpPr>
          <p:nvPr/>
        </p:nvCxnSpPr>
        <p:spPr>
          <a:xfrm rot="10800000" flipV="1">
            <a:off x="324016" y="1017896"/>
            <a:ext cx="110248" cy="7154146"/>
          </a:xfrm>
          <a:prstGeom prst="bentConnector3">
            <a:avLst>
              <a:gd name="adj1" fmla="val 30735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C498CCA6-99BE-27F5-71B9-735DD54F7037}"/>
              </a:ext>
            </a:extLst>
          </p:cNvPr>
          <p:cNvCxnSpPr>
            <a:cxnSpLocks/>
            <a:stCxn id="14" idx="1"/>
            <a:endCxn id="8" idx="1"/>
          </p:cNvCxnSpPr>
          <p:nvPr/>
        </p:nvCxnSpPr>
        <p:spPr>
          <a:xfrm rot="10800000" flipV="1">
            <a:off x="324016" y="1017895"/>
            <a:ext cx="110248" cy="11158139"/>
          </a:xfrm>
          <a:prstGeom prst="bentConnector3">
            <a:avLst>
              <a:gd name="adj1" fmla="val 30735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3" idx="1"/>
          </p:cNvCxnSpPr>
          <p:nvPr/>
        </p:nvCxnSpPr>
        <p:spPr>
          <a:xfrm>
            <a:off x="5700729" y="1017895"/>
            <a:ext cx="663107"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96" idx="2"/>
            <a:endCxn id="86" idx="0"/>
          </p:cNvCxnSpPr>
          <p:nvPr/>
        </p:nvCxnSpPr>
        <p:spPr>
          <a:xfrm rot="16200000" flipH="1">
            <a:off x="4761805" y="4621491"/>
            <a:ext cx="630914" cy="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71076BB6-3C5A-D162-A448-CC61B74ABE9C}"/>
              </a:ext>
            </a:extLst>
          </p:cNvPr>
          <p:cNvSpPr/>
          <p:nvPr/>
        </p:nvSpPr>
        <p:spPr bwMode="auto">
          <a:xfrm>
            <a:off x="6363836" y="287849"/>
            <a:ext cx="2988683"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Establish stocking and replenishment policies</a:t>
            </a:r>
          </a:p>
        </p:txBody>
      </p:sp>
      <p:cxnSp>
        <p:nvCxnSpPr>
          <p:cNvPr id="7" name="Straight Arrow Connector 6">
            <a:extLst>
              <a:ext uri="{FF2B5EF4-FFF2-40B4-BE49-F238E27FC236}">
                <a16:creationId xmlns:a16="http://schemas.microsoft.com/office/drawing/2014/main" id="{DCB19A27-F385-CBB2-50DD-26267A5D8F7A}"/>
              </a:ext>
            </a:extLst>
          </p:cNvPr>
          <p:cNvCxnSpPr>
            <a:cxnSpLocks/>
            <a:stCxn id="3" idx="2"/>
            <a:endCxn id="96" idx="0"/>
          </p:cNvCxnSpPr>
          <p:nvPr/>
        </p:nvCxnSpPr>
        <p:spPr>
          <a:xfrm rot="5400000">
            <a:off x="5918719" y="906484"/>
            <a:ext cx="1098002" cy="2780916"/>
          </a:xfrm>
          <a:prstGeom prst="bentConnector3">
            <a:avLst>
              <a:gd name="adj1" fmla="val 63505"/>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4719910-A580-3183-406B-40B8E0982341}"/>
              </a:ext>
            </a:extLst>
          </p:cNvPr>
          <p:cNvSpPr/>
          <p:nvPr/>
        </p:nvSpPr>
        <p:spPr bwMode="auto">
          <a:xfrm>
            <a:off x="324016" y="7441996"/>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6" name="Rectangle 5">
            <a:extLst>
              <a:ext uri="{FF2B5EF4-FFF2-40B4-BE49-F238E27FC236}">
                <a16:creationId xmlns:a16="http://schemas.microsoft.com/office/drawing/2014/main" id="{C9F0D7DA-D967-6CFC-6A27-E62DED0E7C5C}"/>
              </a:ext>
            </a:extLst>
          </p:cNvPr>
          <p:cNvSpPr/>
          <p:nvPr/>
        </p:nvSpPr>
        <p:spPr bwMode="auto">
          <a:xfrm>
            <a:off x="324016" y="3304805"/>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8" name="Rectangle 7">
            <a:extLst>
              <a:ext uri="{FF2B5EF4-FFF2-40B4-BE49-F238E27FC236}">
                <a16:creationId xmlns:a16="http://schemas.microsoft.com/office/drawing/2014/main" id="{8E955391-05F2-CC81-E195-13D8914C79D3}"/>
              </a:ext>
            </a:extLst>
          </p:cNvPr>
          <p:cNvSpPr/>
          <p:nvPr/>
        </p:nvSpPr>
        <p:spPr bwMode="auto">
          <a:xfrm>
            <a:off x="324016" y="11445989"/>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9" name="Flowchart: Predefined Process 8">
            <a:extLst>
              <a:ext uri="{FF2B5EF4-FFF2-40B4-BE49-F238E27FC236}">
                <a16:creationId xmlns:a16="http://schemas.microsoft.com/office/drawing/2014/main" id="{2F1EA158-06CE-49B9-7983-0EF5410FB5FB}"/>
              </a:ext>
            </a:extLst>
          </p:cNvPr>
          <p:cNvSpPr/>
          <p:nvPr/>
        </p:nvSpPr>
        <p:spPr bwMode="auto">
          <a:xfrm>
            <a:off x="324016" y="5356775"/>
            <a:ext cx="2577144"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Maintain inventory levels</a:t>
            </a:r>
          </a:p>
        </p:txBody>
      </p:sp>
      <p:sp>
        <p:nvSpPr>
          <p:cNvPr id="17" name="Flowchart: Predefined Process 16">
            <a:extLst>
              <a:ext uri="{FF2B5EF4-FFF2-40B4-BE49-F238E27FC236}">
                <a16:creationId xmlns:a16="http://schemas.microsoft.com/office/drawing/2014/main" id="{6117AD9E-B506-347C-05CF-F2D98CFF5000}"/>
              </a:ext>
            </a:extLst>
          </p:cNvPr>
          <p:cNvSpPr/>
          <p:nvPr/>
        </p:nvSpPr>
        <p:spPr bwMode="auto">
          <a:xfrm>
            <a:off x="324016" y="9469167"/>
            <a:ext cx="2577144"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Run production operations</a:t>
            </a:r>
          </a:p>
        </p:txBody>
      </p:sp>
      <p:sp>
        <p:nvSpPr>
          <p:cNvPr id="36" name="Flowchart: Predefined Process 35">
            <a:extLst>
              <a:ext uri="{FF2B5EF4-FFF2-40B4-BE49-F238E27FC236}">
                <a16:creationId xmlns:a16="http://schemas.microsoft.com/office/drawing/2014/main" id="{1B0BB8E9-C74F-48D5-46B6-C0704022E4BF}"/>
              </a:ext>
            </a:extLst>
          </p:cNvPr>
          <p:cNvSpPr/>
          <p:nvPr/>
        </p:nvSpPr>
        <p:spPr bwMode="auto">
          <a:xfrm>
            <a:off x="5881105" y="11540189"/>
            <a:ext cx="2837836"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Plan purchases</a:t>
            </a:r>
          </a:p>
        </p:txBody>
      </p:sp>
      <p:cxnSp>
        <p:nvCxnSpPr>
          <p:cNvPr id="41" name="Connector: Elbow 40">
            <a:extLst>
              <a:ext uri="{FF2B5EF4-FFF2-40B4-BE49-F238E27FC236}">
                <a16:creationId xmlns:a16="http://schemas.microsoft.com/office/drawing/2014/main" id="{C2C1ACC8-D149-FFC6-E6C3-9B49C43DC973}"/>
              </a:ext>
            </a:extLst>
          </p:cNvPr>
          <p:cNvCxnSpPr>
            <a:cxnSpLocks/>
            <a:stCxn id="86" idx="2"/>
            <a:endCxn id="98" idx="1"/>
          </p:cNvCxnSpPr>
          <p:nvPr/>
        </p:nvCxnSpPr>
        <p:spPr>
          <a:xfrm rot="16200000" flipH="1">
            <a:off x="4715125" y="6759179"/>
            <a:ext cx="1534349" cy="81007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18307DE-6EF9-BEC1-E79A-5D8F0BC24F5C}"/>
              </a:ext>
            </a:extLst>
          </p:cNvPr>
          <p:cNvCxnSpPr>
            <a:cxnSpLocks/>
            <a:stCxn id="86" idx="2"/>
            <a:endCxn id="99" idx="1"/>
          </p:cNvCxnSpPr>
          <p:nvPr/>
        </p:nvCxnSpPr>
        <p:spPr>
          <a:xfrm rot="16200000" flipH="1">
            <a:off x="3578098" y="7896206"/>
            <a:ext cx="3802172" cy="80384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EB215A3-1A49-B071-25D2-AE4CD63446A4}"/>
              </a:ext>
            </a:extLst>
          </p:cNvPr>
          <p:cNvCxnSpPr>
            <a:cxnSpLocks/>
            <a:stCxn id="6" idx="2"/>
            <a:endCxn id="9" idx="0"/>
          </p:cNvCxnSpPr>
          <p:nvPr/>
        </p:nvCxnSpPr>
        <p:spPr>
          <a:xfrm flipH="1">
            <a:off x="1612588" y="4764897"/>
            <a:ext cx="732" cy="59187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EE6B74D-0CCF-A53B-2BA8-EAC3B05A4DC8}"/>
              </a:ext>
            </a:extLst>
          </p:cNvPr>
          <p:cNvCxnSpPr>
            <a:stCxn id="4" idx="2"/>
            <a:endCxn id="17" idx="0"/>
          </p:cNvCxnSpPr>
          <p:nvPr/>
        </p:nvCxnSpPr>
        <p:spPr>
          <a:xfrm flipH="1">
            <a:off x="1612588" y="8902088"/>
            <a:ext cx="732" cy="56707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27CEC4E1-A928-2E4C-9E4E-88AD0BC4B69E}"/>
              </a:ext>
            </a:extLst>
          </p:cNvPr>
          <p:cNvCxnSpPr>
            <a:cxnSpLocks/>
            <a:stCxn id="86" idx="2"/>
            <a:endCxn id="36" idx="1"/>
          </p:cNvCxnSpPr>
          <p:nvPr/>
        </p:nvCxnSpPr>
        <p:spPr>
          <a:xfrm rot="16200000" flipH="1">
            <a:off x="2542587" y="8931717"/>
            <a:ext cx="5873194" cy="80384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66390D2-FBD6-8DFF-16DE-C35BBCF24ACC}"/>
              </a:ext>
            </a:extLst>
          </p:cNvPr>
          <p:cNvSpPr txBox="1"/>
          <p:nvPr/>
        </p:nvSpPr>
        <p:spPr>
          <a:xfrm>
            <a:off x="705853" y="17902989"/>
            <a:ext cx="3483133" cy="307777"/>
          </a:xfrm>
          <a:prstGeom prst="rect">
            <a:avLst/>
          </a:prstGeom>
          <a:noFill/>
        </p:spPr>
        <p:txBody>
          <a:bodyPr wrap="none" lIns="0" tIns="0" rIns="0" bIns="0" rtlCol="0">
            <a:spAutoFit/>
          </a:bodyPr>
          <a:lstStyle/>
          <a:p>
            <a:pPr algn="l"/>
            <a:r>
              <a:rPr lang="en-US" sz="2000"/>
              <a:t>Plan supply and replenishment</a:t>
            </a:r>
          </a:p>
        </p:txBody>
      </p:sp>
      <p:sp>
        <p:nvSpPr>
          <p:cNvPr id="25" name="Flowchart: Predefined Process 24">
            <a:extLst>
              <a:ext uri="{FF2B5EF4-FFF2-40B4-BE49-F238E27FC236}">
                <a16:creationId xmlns:a16="http://schemas.microsoft.com/office/drawing/2014/main" id="{36C27DB4-86DF-2A79-2051-AEA06B469F42}"/>
              </a:ext>
            </a:extLst>
          </p:cNvPr>
          <p:cNvSpPr/>
          <p:nvPr/>
        </p:nvSpPr>
        <p:spPr bwMode="auto">
          <a:xfrm>
            <a:off x="7754077" y="4937333"/>
            <a:ext cx="288036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Plan for a single item or group of items</a:t>
            </a:r>
          </a:p>
        </p:txBody>
      </p:sp>
      <p:sp>
        <p:nvSpPr>
          <p:cNvPr id="28" name="Flowchart: Predefined Process 27">
            <a:extLst>
              <a:ext uri="{FF2B5EF4-FFF2-40B4-BE49-F238E27FC236}">
                <a16:creationId xmlns:a16="http://schemas.microsoft.com/office/drawing/2014/main" id="{EF2DF14D-712A-F7B2-51A5-E38D32F446CD}"/>
              </a:ext>
            </a:extLst>
          </p:cNvPr>
          <p:cNvSpPr/>
          <p:nvPr/>
        </p:nvSpPr>
        <p:spPr bwMode="auto">
          <a:xfrm>
            <a:off x="9976234" y="8252083"/>
            <a:ext cx="288036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React to supply chain signals</a:t>
            </a:r>
          </a:p>
        </p:txBody>
      </p:sp>
      <p:cxnSp>
        <p:nvCxnSpPr>
          <p:cNvPr id="30" name="Connector: Elbow 29">
            <a:extLst>
              <a:ext uri="{FF2B5EF4-FFF2-40B4-BE49-F238E27FC236}">
                <a16:creationId xmlns:a16="http://schemas.microsoft.com/office/drawing/2014/main" id="{1508C5C0-6F50-C3BA-3BF5-A12B7B35AD7F}"/>
              </a:ext>
            </a:extLst>
          </p:cNvPr>
          <p:cNvCxnSpPr>
            <a:cxnSpLocks/>
            <a:stCxn id="9" idx="3"/>
            <a:endCxn id="96" idx="1"/>
          </p:cNvCxnSpPr>
          <p:nvPr/>
        </p:nvCxnSpPr>
        <p:spPr>
          <a:xfrm flipV="1">
            <a:off x="2901160" y="3575989"/>
            <a:ext cx="734076" cy="251083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Flowchart: Predefined Process 34">
            <a:extLst>
              <a:ext uri="{FF2B5EF4-FFF2-40B4-BE49-F238E27FC236}">
                <a16:creationId xmlns:a16="http://schemas.microsoft.com/office/drawing/2014/main" id="{B34C21B3-70F5-0D7F-603D-5DAE555CD105}"/>
              </a:ext>
            </a:extLst>
          </p:cNvPr>
          <p:cNvSpPr/>
          <p:nvPr/>
        </p:nvSpPr>
        <p:spPr bwMode="auto">
          <a:xfrm>
            <a:off x="324016" y="13392817"/>
            <a:ext cx="2577144"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Procure materials and services</a:t>
            </a:r>
          </a:p>
        </p:txBody>
      </p:sp>
      <p:sp>
        <p:nvSpPr>
          <p:cNvPr id="37" name="Rectangle 36">
            <a:extLst>
              <a:ext uri="{FF2B5EF4-FFF2-40B4-BE49-F238E27FC236}">
                <a16:creationId xmlns:a16="http://schemas.microsoft.com/office/drawing/2014/main" id="{0AD2EF8C-2067-9F0F-0EB1-963C682340CD}"/>
              </a:ext>
            </a:extLst>
          </p:cNvPr>
          <p:cNvSpPr/>
          <p:nvPr/>
        </p:nvSpPr>
        <p:spPr bwMode="auto">
          <a:xfrm>
            <a:off x="13635523" y="7390689"/>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38" name="Flowchart: Predefined Process 37">
            <a:extLst>
              <a:ext uri="{FF2B5EF4-FFF2-40B4-BE49-F238E27FC236}">
                <a16:creationId xmlns:a16="http://schemas.microsoft.com/office/drawing/2014/main" id="{439CB85B-CA3A-B408-D7A9-4ACD881A63C4}"/>
              </a:ext>
            </a:extLst>
          </p:cNvPr>
          <p:cNvSpPr/>
          <p:nvPr/>
        </p:nvSpPr>
        <p:spPr bwMode="auto">
          <a:xfrm>
            <a:off x="13636255" y="9469167"/>
            <a:ext cx="2577144"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Schedule production operations</a:t>
            </a:r>
          </a:p>
        </p:txBody>
      </p:sp>
      <p:sp>
        <p:nvSpPr>
          <p:cNvPr id="40" name="Flowchart: Predefined Process 39">
            <a:extLst>
              <a:ext uri="{FF2B5EF4-FFF2-40B4-BE49-F238E27FC236}">
                <a16:creationId xmlns:a16="http://schemas.microsoft.com/office/drawing/2014/main" id="{4153FA3F-BC5F-0715-1943-BCB88F358965}"/>
              </a:ext>
            </a:extLst>
          </p:cNvPr>
          <p:cNvSpPr/>
          <p:nvPr/>
        </p:nvSpPr>
        <p:spPr bwMode="auto">
          <a:xfrm>
            <a:off x="13636255" y="13392817"/>
            <a:ext cx="2577144"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Procure materials and services</a:t>
            </a:r>
          </a:p>
        </p:txBody>
      </p:sp>
      <p:cxnSp>
        <p:nvCxnSpPr>
          <p:cNvPr id="43" name="Connector: Elbow 42">
            <a:extLst>
              <a:ext uri="{FF2B5EF4-FFF2-40B4-BE49-F238E27FC236}">
                <a16:creationId xmlns:a16="http://schemas.microsoft.com/office/drawing/2014/main" id="{10FD50CF-0AF8-2E64-55C3-AF1D0C0C0673}"/>
              </a:ext>
            </a:extLst>
          </p:cNvPr>
          <p:cNvCxnSpPr>
            <a:cxnSpLocks/>
            <a:stCxn id="36" idx="2"/>
            <a:endCxn id="40" idx="1"/>
          </p:cNvCxnSpPr>
          <p:nvPr/>
        </p:nvCxnSpPr>
        <p:spPr>
          <a:xfrm rot="16200000" flipH="1">
            <a:off x="9906848" y="10393456"/>
            <a:ext cx="1122582" cy="6336232"/>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Flowchart: Predefined Process 44">
            <a:extLst>
              <a:ext uri="{FF2B5EF4-FFF2-40B4-BE49-F238E27FC236}">
                <a16:creationId xmlns:a16="http://schemas.microsoft.com/office/drawing/2014/main" id="{68245186-5918-FB65-EBFD-CF7A2DFD6841}"/>
              </a:ext>
            </a:extLst>
          </p:cNvPr>
          <p:cNvSpPr/>
          <p:nvPr/>
        </p:nvSpPr>
        <p:spPr bwMode="auto">
          <a:xfrm>
            <a:off x="13636255" y="5658694"/>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inventory movements</a:t>
            </a:r>
          </a:p>
        </p:txBody>
      </p:sp>
      <p:cxnSp>
        <p:nvCxnSpPr>
          <p:cNvPr id="47" name="Connector: Elbow 46">
            <a:extLst>
              <a:ext uri="{FF2B5EF4-FFF2-40B4-BE49-F238E27FC236}">
                <a16:creationId xmlns:a16="http://schemas.microsoft.com/office/drawing/2014/main" id="{8183FECB-FEFC-56D8-58E4-E7DCB746A7E8}"/>
              </a:ext>
            </a:extLst>
          </p:cNvPr>
          <p:cNvCxnSpPr>
            <a:cxnSpLocks/>
            <a:stCxn id="28" idx="2"/>
            <a:endCxn id="103" idx="0"/>
          </p:cNvCxnSpPr>
          <p:nvPr/>
        </p:nvCxnSpPr>
        <p:spPr>
          <a:xfrm>
            <a:off x="11416414" y="9712175"/>
            <a:ext cx="0" cy="112515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C2C93B6-F9B7-BB90-A3C4-DB0CC290EFAE}"/>
              </a:ext>
            </a:extLst>
          </p:cNvPr>
          <p:cNvCxnSpPr>
            <a:cxnSpLocks/>
            <a:stCxn id="36" idx="3"/>
            <a:endCxn id="28" idx="1"/>
          </p:cNvCxnSpPr>
          <p:nvPr/>
        </p:nvCxnSpPr>
        <p:spPr>
          <a:xfrm flipV="1">
            <a:off x="8718941" y="8982129"/>
            <a:ext cx="1257293" cy="328810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75C264F4-5069-055E-A08B-FCC8E1E0940C}"/>
              </a:ext>
            </a:extLst>
          </p:cNvPr>
          <p:cNvCxnSpPr>
            <a:cxnSpLocks/>
            <a:stCxn id="66" idx="2"/>
            <a:endCxn id="40" idx="0"/>
          </p:cNvCxnSpPr>
          <p:nvPr/>
        </p:nvCxnSpPr>
        <p:spPr>
          <a:xfrm>
            <a:off x="14924827" y="13000280"/>
            <a:ext cx="0" cy="39253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77C81F3-1DA4-3D59-74F1-C29F5DD0D1E3}"/>
              </a:ext>
            </a:extLst>
          </p:cNvPr>
          <p:cNvCxnSpPr>
            <a:cxnSpLocks/>
            <a:stCxn id="35" idx="3"/>
            <a:endCxn id="36" idx="1"/>
          </p:cNvCxnSpPr>
          <p:nvPr/>
        </p:nvCxnSpPr>
        <p:spPr>
          <a:xfrm flipV="1">
            <a:off x="2901160" y="12270235"/>
            <a:ext cx="2979945" cy="1852628"/>
          </a:xfrm>
          <a:prstGeom prst="bentConnector3">
            <a:avLst>
              <a:gd name="adj1" fmla="val 7322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BCBD89D-F259-91A1-5285-50DADC38BBD0}"/>
              </a:ext>
            </a:extLst>
          </p:cNvPr>
          <p:cNvCxnSpPr>
            <a:cxnSpLocks/>
            <a:stCxn id="96" idx="2"/>
            <a:endCxn id="25" idx="0"/>
          </p:cNvCxnSpPr>
          <p:nvPr/>
        </p:nvCxnSpPr>
        <p:spPr>
          <a:xfrm rot="16200000" flipH="1">
            <a:off x="6820110" y="2563186"/>
            <a:ext cx="631298" cy="411699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5D2A25FD-1461-C744-EB19-54FC061168E5}"/>
              </a:ext>
            </a:extLst>
          </p:cNvPr>
          <p:cNvCxnSpPr>
            <a:cxnSpLocks/>
            <a:stCxn id="37" idx="2"/>
            <a:endCxn id="38" idx="0"/>
          </p:cNvCxnSpPr>
          <p:nvPr/>
        </p:nvCxnSpPr>
        <p:spPr>
          <a:xfrm>
            <a:off x="14924827" y="8850781"/>
            <a:ext cx="0" cy="61838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8194AB1-0175-13A0-2AAE-3CEB37F001F1}"/>
              </a:ext>
            </a:extLst>
          </p:cNvPr>
          <p:cNvSpPr/>
          <p:nvPr/>
        </p:nvSpPr>
        <p:spPr bwMode="auto">
          <a:xfrm>
            <a:off x="13635523" y="11540188"/>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54" name="Rectangle 153">
            <a:extLst>
              <a:ext uri="{FF2B5EF4-FFF2-40B4-BE49-F238E27FC236}">
                <a16:creationId xmlns:a16="http://schemas.microsoft.com/office/drawing/2014/main" id="{03713832-57B1-C69E-9E56-BC133FFB0BC0}"/>
              </a:ext>
            </a:extLst>
          </p:cNvPr>
          <p:cNvSpPr/>
          <p:nvPr/>
        </p:nvSpPr>
        <p:spPr bwMode="auto">
          <a:xfrm>
            <a:off x="13635523" y="2115897"/>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cxnSp>
        <p:nvCxnSpPr>
          <p:cNvPr id="224" name="Connector: Elbow 223">
            <a:extLst>
              <a:ext uri="{FF2B5EF4-FFF2-40B4-BE49-F238E27FC236}">
                <a16:creationId xmlns:a16="http://schemas.microsoft.com/office/drawing/2014/main" id="{F0F0AA59-AB17-A24F-A83D-A900A5CD4481}"/>
              </a:ext>
            </a:extLst>
          </p:cNvPr>
          <p:cNvCxnSpPr>
            <a:cxnSpLocks/>
            <a:stCxn id="99" idx="3"/>
            <a:endCxn id="28" idx="1"/>
          </p:cNvCxnSpPr>
          <p:nvPr/>
        </p:nvCxnSpPr>
        <p:spPr>
          <a:xfrm flipV="1">
            <a:off x="8719672" y="8982129"/>
            <a:ext cx="1256562" cy="121708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BE72373F-BCBE-85C1-BF54-3C7AD57263E0}"/>
              </a:ext>
            </a:extLst>
          </p:cNvPr>
          <p:cNvCxnSpPr>
            <a:cxnSpLocks/>
            <a:stCxn id="98" idx="3"/>
            <a:endCxn id="28" idx="1"/>
          </p:cNvCxnSpPr>
          <p:nvPr/>
        </p:nvCxnSpPr>
        <p:spPr>
          <a:xfrm>
            <a:off x="8725903" y="7931390"/>
            <a:ext cx="1250331" cy="105073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F5DFECD2-5D16-F2C3-0B77-475CF0F15E40}"/>
              </a:ext>
            </a:extLst>
          </p:cNvPr>
          <p:cNvCxnSpPr>
            <a:cxnSpLocks/>
            <a:stCxn id="17" idx="3"/>
            <a:endCxn id="99" idx="1"/>
          </p:cNvCxnSpPr>
          <p:nvPr/>
        </p:nvCxnSpPr>
        <p:spPr>
          <a:xfrm>
            <a:off x="2901160" y="10199213"/>
            <a:ext cx="2979945"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0C3EE306-BCD0-1DD9-333F-28D513788C27}"/>
              </a:ext>
            </a:extLst>
          </p:cNvPr>
          <p:cNvCxnSpPr>
            <a:cxnSpLocks/>
            <a:stCxn id="25" idx="3"/>
            <a:endCxn id="28" idx="0"/>
          </p:cNvCxnSpPr>
          <p:nvPr/>
        </p:nvCxnSpPr>
        <p:spPr>
          <a:xfrm>
            <a:off x="10634437" y="5667379"/>
            <a:ext cx="781977" cy="2584704"/>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Connector: Elbow 266">
            <a:extLst>
              <a:ext uri="{FF2B5EF4-FFF2-40B4-BE49-F238E27FC236}">
                <a16:creationId xmlns:a16="http://schemas.microsoft.com/office/drawing/2014/main" id="{A39DC2D1-4895-9152-EF02-F6C6AEDE18A3}"/>
              </a:ext>
            </a:extLst>
          </p:cNvPr>
          <p:cNvCxnSpPr>
            <a:cxnSpLocks/>
            <a:stCxn id="96" idx="3"/>
            <a:endCxn id="28" idx="0"/>
          </p:cNvCxnSpPr>
          <p:nvPr/>
        </p:nvCxnSpPr>
        <p:spPr>
          <a:xfrm>
            <a:off x="6519288" y="3575989"/>
            <a:ext cx="4897126" cy="4676094"/>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5B73AFA-D9F9-24DF-5851-D50565E47B15}"/>
              </a:ext>
            </a:extLst>
          </p:cNvPr>
          <p:cNvCxnSpPr>
            <a:cxnSpLocks/>
            <a:stCxn id="8" idx="2"/>
            <a:endCxn id="35" idx="0"/>
          </p:cNvCxnSpPr>
          <p:nvPr/>
        </p:nvCxnSpPr>
        <p:spPr>
          <a:xfrm flipH="1">
            <a:off x="1612588" y="12906081"/>
            <a:ext cx="732" cy="486736"/>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Flowchart: Predefined Process 15">
            <a:extLst>
              <a:ext uri="{FF2B5EF4-FFF2-40B4-BE49-F238E27FC236}">
                <a16:creationId xmlns:a16="http://schemas.microsoft.com/office/drawing/2014/main" id="{9CF80ED6-FE91-05AE-857B-0750D73FD171}"/>
              </a:ext>
            </a:extLst>
          </p:cNvPr>
          <p:cNvSpPr/>
          <p:nvPr/>
        </p:nvSpPr>
        <p:spPr bwMode="auto">
          <a:xfrm>
            <a:off x="13636255" y="3926699"/>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ysClr val="windowText" lastClr="000000"/>
                </a:solidFill>
                <a:ea typeface="Segoe UI" pitchFamily="34" charset="0"/>
                <a:cs typeface="Segoe UI" pitchFamily="34" charset="0"/>
              </a:rPr>
              <a:t>Plan transportation loads</a:t>
            </a:r>
          </a:p>
        </p:txBody>
      </p:sp>
      <p:cxnSp>
        <p:nvCxnSpPr>
          <p:cNvPr id="18" name="Straight Arrow Connector 17">
            <a:extLst>
              <a:ext uri="{FF2B5EF4-FFF2-40B4-BE49-F238E27FC236}">
                <a16:creationId xmlns:a16="http://schemas.microsoft.com/office/drawing/2014/main" id="{1B04AD67-5A15-CEFD-37D8-48019DC5C58C}"/>
              </a:ext>
            </a:extLst>
          </p:cNvPr>
          <p:cNvCxnSpPr>
            <a:cxnSpLocks/>
            <a:stCxn id="154" idx="2"/>
            <a:endCxn id="16" idx="0"/>
          </p:cNvCxnSpPr>
          <p:nvPr/>
        </p:nvCxnSpPr>
        <p:spPr>
          <a:xfrm>
            <a:off x="14924827" y="3575989"/>
            <a:ext cx="0" cy="35071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D59911-C109-6553-1E6D-0055FA2AECDD}"/>
              </a:ext>
            </a:extLst>
          </p:cNvPr>
          <p:cNvCxnSpPr>
            <a:cxnSpLocks/>
            <a:stCxn id="16" idx="2"/>
            <a:endCxn id="45" idx="0"/>
          </p:cNvCxnSpPr>
          <p:nvPr/>
        </p:nvCxnSpPr>
        <p:spPr>
          <a:xfrm>
            <a:off x="14924827" y="5386791"/>
            <a:ext cx="0" cy="27190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371405"/>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BDC70229-C088-4F3D-B926-5AC080831C6D}" vid="{A539ACB0-99A3-4539-BC56-246DAE7CB8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d596d27-e1f6-4226-8984-550c8efea889"/>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a943df03-383b-49cb-84d6-f21e13974dfe"/>
    <ds:schemaRef ds:uri="http://purl.org/dc/dcmitype/"/>
    <ds:schemaRef ds:uri="http://schemas.microsoft.com/sharepoint/v3"/>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31EB8B7-230E-40CE-83A4-A7B712AD89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forecast-to-plan-graphics</Template>
  <TotalTime>1438</TotalTime>
  <Words>883</Words>
  <Application>Microsoft Office PowerPoint</Application>
  <PresentationFormat>Custom</PresentationFormat>
  <Paragraphs>110</Paragraphs>
  <Slides>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Anne Krupke</dc:creator>
  <cp:keywords/>
  <dc:description/>
  <cp:lastModifiedBy>Rachel Profitt</cp:lastModifiedBy>
  <cp:revision>1</cp:revision>
  <dcterms:created xsi:type="dcterms:W3CDTF">2023-04-18T17:08:06Z</dcterms:created>
  <dcterms:modified xsi:type="dcterms:W3CDTF">2023-08-10T22:55:31Z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